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vsdx" ContentType="application/vnd.ms-visio.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4" r:id="rId4"/>
  </p:sldMasterIdLst>
  <p:notesMasterIdLst>
    <p:notesMasterId r:id="rId15"/>
  </p:notesMasterIdLst>
  <p:handoutMasterIdLst>
    <p:handoutMasterId r:id="rId16"/>
  </p:handoutMasterIdLst>
  <p:sldIdLst>
    <p:sldId id="256" r:id="rId5"/>
    <p:sldId id="257" r:id="rId6"/>
    <p:sldId id="305" r:id="rId7"/>
    <p:sldId id="330" r:id="rId8"/>
    <p:sldId id="343" r:id="rId9"/>
    <p:sldId id="274" r:id="rId10"/>
    <p:sldId id="346" r:id="rId11"/>
    <p:sldId id="341" r:id="rId12"/>
    <p:sldId id="345" r:id="rId13"/>
    <p:sldId id="33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E5FE8"/>
    <a:srgbClr val="201449"/>
    <a:srgbClr val="827B9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3725" autoAdjust="0"/>
  </p:normalViewPr>
  <p:slideViewPr>
    <p:cSldViewPr snapToGrid="0">
      <p:cViewPr varScale="1">
        <p:scale>
          <a:sx n="83" d="100"/>
          <a:sy n="83" d="100"/>
        </p:scale>
        <p:origin x="677" y="7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48" d="100"/>
          <a:sy n="48" d="100"/>
        </p:scale>
        <p:origin x="1836"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3CD410-5E2E-4080-A893-907D31D22CB3}" type="doc">
      <dgm:prSet loTypeId="urn:microsoft.com/office/officeart/2017/3/layout/HorizontalLabelsTimeline" loCatId="other" qsTypeId="urn:microsoft.com/office/officeart/2005/8/quickstyle/simple1" qsCatId="simple" csTypeId="urn:microsoft.com/office/officeart/2005/8/colors/accent2_5" csCatId="accent2" phldr="1"/>
      <dgm:spPr/>
      <dgm:t>
        <a:bodyPr/>
        <a:lstStyle/>
        <a:p>
          <a:endParaRPr lang="en-US"/>
        </a:p>
      </dgm:t>
    </dgm:pt>
    <dgm:pt modelId="{D423FB80-F2BD-4DDE-80B1-76F84FE09A02}">
      <dgm:prSet phldrT="[Text]" phldr="0" custT="1"/>
      <dgm:spPr/>
      <dgm:t>
        <a:bodyPr/>
        <a:lstStyle/>
        <a:p>
          <a:pPr>
            <a:defRPr b="1"/>
          </a:pPr>
          <a:r>
            <a:rPr lang="id-ID" sz="1200" i="1" dirty="0" err="1"/>
            <a:t>Automatic</a:t>
          </a:r>
          <a:r>
            <a:rPr lang="id-ID" sz="1200" i="1" dirty="0"/>
            <a:t> </a:t>
          </a:r>
          <a:r>
            <a:rPr lang="id-ID" sz="1200" i="1" dirty="0" err="1"/>
            <a:t>Detection</a:t>
          </a:r>
          <a:r>
            <a:rPr lang="id-ID" sz="1200" i="1" dirty="0"/>
            <a:t> </a:t>
          </a:r>
          <a:r>
            <a:rPr lang="id-ID" sz="1200" i="1" dirty="0" err="1"/>
            <a:t>of</a:t>
          </a:r>
          <a:r>
            <a:rPr lang="id-ID" sz="1200" i="1" dirty="0"/>
            <a:t> </a:t>
          </a:r>
          <a:r>
            <a:rPr lang="id-ID" sz="1200" i="1" dirty="0" err="1"/>
            <a:t>Machine</a:t>
          </a:r>
          <a:r>
            <a:rPr lang="id-ID" sz="1200" i="1" dirty="0"/>
            <a:t> </a:t>
          </a:r>
          <a:r>
            <a:rPr lang="id-ID" sz="1200" i="1" dirty="0" err="1"/>
            <a:t>Generated</a:t>
          </a:r>
          <a:r>
            <a:rPr lang="id-ID" sz="1200" i="1" dirty="0"/>
            <a:t> </a:t>
          </a:r>
          <a:r>
            <a:rPr lang="id-ID" sz="1200" i="1" dirty="0" err="1"/>
            <a:t>Text</a:t>
          </a:r>
          <a:r>
            <a:rPr lang="id-ID" sz="1200" i="1" dirty="0"/>
            <a:t>: A </a:t>
          </a:r>
          <a:r>
            <a:rPr lang="id-ID" sz="1200" i="1" dirty="0" err="1"/>
            <a:t>Critical</a:t>
          </a:r>
          <a:r>
            <a:rPr lang="id-ID" sz="1200" i="1" dirty="0"/>
            <a:t> </a:t>
          </a:r>
          <a:r>
            <a:rPr lang="id-ID" sz="1200" i="1" dirty="0" err="1"/>
            <a:t>Survey</a:t>
          </a:r>
          <a:r>
            <a:rPr lang="en-US" sz="1200" i="1" dirty="0"/>
            <a:t> (2020)</a:t>
          </a:r>
          <a:endParaRPr lang="en-US" sz="1200" b="0" dirty="0"/>
        </a:p>
      </dgm:t>
    </dgm:pt>
    <dgm:pt modelId="{9B1CA3FF-D252-4AF5-8F50-CFC93ACA9175}" type="parTrans" cxnId="{5BF3B7B1-A779-4E2D-8625-77DE0CA38FEE}">
      <dgm:prSet/>
      <dgm:spPr/>
      <dgm:t>
        <a:bodyPr/>
        <a:lstStyle/>
        <a:p>
          <a:endParaRPr lang="en-US"/>
        </a:p>
      </dgm:t>
    </dgm:pt>
    <dgm:pt modelId="{EBE862E1-9761-4AA7-AA00-BD79FA3B27DD}" type="sibTrans" cxnId="{5BF3B7B1-A779-4E2D-8625-77DE0CA38FEE}">
      <dgm:prSet/>
      <dgm:spPr/>
      <dgm:t>
        <a:bodyPr/>
        <a:lstStyle/>
        <a:p>
          <a:endParaRPr lang="en-US"/>
        </a:p>
      </dgm:t>
    </dgm:pt>
    <dgm:pt modelId="{245E128E-7700-4C91-9411-CDD1DCA94D67}">
      <dgm:prSet phldrT="[Text]" custT="1"/>
      <dgm:spPr/>
      <dgm:t>
        <a:bodyPr/>
        <a:lstStyle/>
        <a:p>
          <a:r>
            <a:rPr lang="en-ID" sz="1200" dirty="0" err="1"/>
            <a:t>Detektor</a:t>
          </a:r>
          <a:r>
            <a:rPr lang="en-ID" sz="1200" dirty="0"/>
            <a:t> yang </a:t>
          </a:r>
          <a:r>
            <a:rPr lang="en-ID" sz="1200" dirty="0" err="1"/>
            <a:t>ada</a:t>
          </a:r>
          <a:r>
            <a:rPr lang="en-ID" sz="1200" dirty="0"/>
            <a:t> </a:t>
          </a:r>
          <a:r>
            <a:rPr lang="en-ID" sz="1200" dirty="0" err="1"/>
            <a:t>diketahui</a:t>
          </a:r>
          <a:r>
            <a:rPr lang="en-ID" sz="1200" dirty="0"/>
            <a:t> </a:t>
          </a:r>
          <a:r>
            <a:rPr lang="en-ID" sz="1200" dirty="0" err="1"/>
            <a:t>memiliki</a:t>
          </a:r>
          <a:r>
            <a:rPr lang="en-ID" sz="1200" dirty="0"/>
            <a:t> "</a:t>
          </a:r>
          <a:r>
            <a:rPr lang="en-ID" sz="1200" dirty="0" err="1"/>
            <a:t>akurasi</a:t>
          </a:r>
          <a:r>
            <a:rPr lang="en-ID" sz="1200" dirty="0"/>
            <a:t> </a:t>
          </a:r>
          <a:r>
            <a:rPr lang="en-ID" sz="1200" dirty="0" err="1"/>
            <a:t>lintas</a:t>
          </a:r>
          <a:r>
            <a:rPr lang="en-ID" sz="1200" dirty="0"/>
            <a:t>-domain yang </a:t>
          </a:r>
          <a:r>
            <a:rPr lang="en-ID" sz="1200" dirty="0" err="1"/>
            <a:t>buruk</a:t>
          </a:r>
          <a:r>
            <a:rPr lang="en-ID" sz="1200" dirty="0"/>
            <a:t>". Belum </a:t>
          </a:r>
          <a:r>
            <a:rPr lang="en-ID" sz="1200" dirty="0" err="1"/>
            <a:t>ada</a:t>
          </a:r>
          <a:r>
            <a:rPr lang="en-ID" sz="1200" dirty="0"/>
            <a:t> </a:t>
          </a:r>
          <a:r>
            <a:rPr lang="en-ID" sz="1200" dirty="0" err="1"/>
            <a:t>penelitian</a:t>
          </a:r>
          <a:r>
            <a:rPr lang="en-ID" sz="1200" dirty="0"/>
            <a:t> yang </a:t>
          </a:r>
          <a:r>
            <a:rPr lang="en-ID" sz="1200" dirty="0" err="1"/>
            <a:t>secara</a:t>
          </a:r>
          <a:r>
            <a:rPr lang="en-ID" sz="1200" dirty="0"/>
            <a:t> </a:t>
          </a:r>
          <a:r>
            <a:rPr lang="en-ID" sz="1200" dirty="0" err="1"/>
            <a:t>sistematis</a:t>
          </a:r>
          <a:r>
            <a:rPr lang="en-ID" sz="1200" dirty="0"/>
            <a:t> </a:t>
          </a:r>
          <a:r>
            <a:rPr lang="en-ID" sz="1200" dirty="0" err="1"/>
            <a:t>menguji</a:t>
          </a:r>
          <a:r>
            <a:rPr lang="en-ID" sz="1200" dirty="0"/>
            <a:t> </a:t>
          </a:r>
          <a:r>
            <a:rPr lang="en-ID" sz="1200" dirty="0" err="1"/>
            <a:t>konsistensi</a:t>
          </a:r>
          <a:r>
            <a:rPr lang="en-ID" sz="1200" dirty="0"/>
            <a:t> </a:t>
          </a:r>
          <a:r>
            <a:rPr lang="en-ID" sz="1200" dirty="0" err="1"/>
            <a:t>marka</a:t>
          </a:r>
          <a:r>
            <a:rPr lang="en-ID" sz="1200" dirty="0"/>
            <a:t> </a:t>
          </a:r>
          <a:r>
            <a:rPr lang="en-ID" sz="1200" dirty="0" err="1"/>
            <a:t>linguistik</a:t>
          </a:r>
          <a:r>
            <a:rPr lang="en-ID" sz="1200" dirty="0"/>
            <a:t> </a:t>
          </a:r>
          <a:r>
            <a:rPr lang="en-ID" sz="1200" dirty="0" err="1"/>
            <a:t>pembeda</a:t>
          </a:r>
          <a:r>
            <a:rPr lang="en-ID" sz="1200" dirty="0"/>
            <a:t> di </a:t>
          </a:r>
          <a:r>
            <a:rPr lang="en-ID" sz="1200" dirty="0" err="1"/>
            <a:t>berbagai</a:t>
          </a:r>
          <a:r>
            <a:rPr lang="en-ID" sz="1200" dirty="0"/>
            <a:t> genre </a:t>
          </a:r>
          <a:r>
            <a:rPr lang="en-ID" sz="1200" dirty="0" err="1"/>
            <a:t>teks</a:t>
          </a:r>
          <a:r>
            <a:rPr lang="en-ID" sz="1200" dirty="0"/>
            <a:t> yang </a:t>
          </a:r>
          <a:r>
            <a:rPr lang="en-ID" sz="1200" dirty="0" err="1"/>
            <a:t>berbeda</a:t>
          </a:r>
          <a:r>
            <a:rPr lang="en-ID" sz="1200" dirty="0"/>
            <a:t>.</a:t>
          </a:r>
          <a:endParaRPr lang="en-US" sz="1200" dirty="0"/>
        </a:p>
      </dgm:t>
    </dgm:pt>
    <dgm:pt modelId="{B4D95EBA-0423-4AFA-B379-E030341B1F23}" type="parTrans" cxnId="{68D35F9D-DABF-4E5A-94D4-F988D8E84907}">
      <dgm:prSet/>
      <dgm:spPr/>
      <dgm:t>
        <a:bodyPr/>
        <a:lstStyle/>
        <a:p>
          <a:endParaRPr lang="en-US"/>
        </a:p>
      </dgm:t>
    </dgm:pt>
    <dgm:pt modelId="{4963BA97-D4C5-477B-9B0D-68DB38F61579}" type="sibTrans" cxnId="{68D35F9D-DABF-4E5A-94D4-F988D8E84907}">
      <dgm:prSet/>
      <dgm:spPr/>
      <dgm:t>
        <a:bodyPr/>
        <a:lstStyle/>
        <a:p>
          <a:endParaRPr lang="en-US"/>
        </a:p>
      </dgm:t>
    </dgm:pt>
    <dgm:pt modelId="{2DC4903D-31E8-4ED6-875F-63877788B702}">
      <dgm:prSet phldrT="[Text]" phldr="0" custT="1"/>
      <dgm:spPr>
        <a:solidFill>
          <a:srgbClr val="5E5FE8"/>
        </a:solidFill>
        <a:ln w="12700" cap="flat" cmpd="sng" algn="ctr">
          <a:solidFill>
            <a:srgbClr val="4D4EE6">
              <a:alpha val="90000"/>
              <a:hueOff val="0"/>
              <a:satOff val="0"/>
              <a:lumOff val="0"/>
              <a:alphaOff val="-26667"/>
            </a:srgbClr>
          </a:solidFill>
          <a:prstDash val="solid"/>
          <a:miter lim="800000"/>
        </a:ln>
        <a:effectLst/>
      </dgm:spPr>
      <dgm:t>
        <a:bodyPr spcFirstLastPara="0" vert="horz" wrap="square" lIns="60960" tIns="60960" rIns="60960" bIns="60960" numCol="1" spcCol="1270" anchor="ctr" anchorCtr="0"/>
        <a:lstStyle/>
        <a:p>
          <a:pPr>
            <a:defRPr b="1"/>
          </a:pPr>
          <a:r>
            <a:rPr lang="id-ID" sz="1200" i="1" dirty="0" err="1"/>
            <a:t>Detecting</a:t>
          </a:r>
          <a:r>
            <a:rPr lang="id-ID" sz="1200" i="1" dirty="0"/>
            <a:t> </a:t>
          </a:r>
          <a:r>
            <a:rPr lang="id-ID" sz="1200" i="1" dirty="0" err="1"/>
            <a:t>ChatGPT</a:t>
          </a:r>
          <a:r>
            <a:rPr lang="id-ID" sz="1200" i="1" dirty="0"/>
            <a:t>: A </a:t>
          </a:r>
          <a:r>
            <a:rPr lang="id-ID" sz="1200" i="1" dirty="0" err="1"/>
            <a:t>Survey</a:t>
          </a:r>
          <a:r>
            <a:rPr lang="id-ID" sz="1200" i="1" dirty="0"/>
            <a:t> </a:t>
          </a:r>
          <a:r>
            <a:rPr lang="id-ID" sz="1200" i="1" dirty="0" err="1"/>
            <a:t>of</a:t>
          </a:r>
          <a:r>
            <a:rPr lang="id-ID" sz="1200" i="1" dirty="0"/>
            <a:t> </a:t>
          </a:r>
          <a:r>
            <a:rPr lang="id-ID" sz="1200" i="1" dirty="0" err="1"/>
            <a:t>the</a:t>
          </a:r>
          <a:r>
            <a:rPr lang="id-ID" sz="1200" i="1" dirty="0"/>
            <a:t> State </a:t>
          </a:r>
          <a:r>
            <a:rPr lang="id-ID" sz="1200" i="1" dirty="0" err="1"/>
            <a:t>of</a:t>
          </a:r>
          <a:r>
            <a:rPr lang="id-ID" sz="1200" i="1" dirty="0"/>
            <a:t> </a:t>
          </a:r>
          <a:r>
            <a:rPr lang="id-ID" sz="1200" i="1" dirty="0" err="1"/>
            <a:t>Detecting</a:t>
          </a:r>
          <a:r>
            <a:rPr lang="id-ID" sz="1200" i="1" dirty="0"/>
            <a:t> </a:t>
          </a:r>
          <a:r>
            <a:rPr lang="id-ID" sz="1200" i="1" dirty="0" err="1"/>
            <a:t>ChatGPT-Generated</a:t>
          </a:r>
          <a:r>
            <a:rPr lang="id-ID" sz="1200" i="1" dirty="0"/>
            <a:t> </a:t>
          </a:r>
          <a:r>
            <a:rPr lang="id-ID" sz="1200" i="1" dirty="0" err="1"/>
            <a:t>Text</a:t>
          </a:r>
          <a:r>
            <a:rPr lang="en-US" sz="1200" i="1" dirty="0"/>
            <a:t> (2023)</a:t>
          </a:r>
          <a:endParaRPr lang="en-US" sz="1200" b="0" dirty="0"/>
        </a:p>
      </dgm:t>
    </dgm:pt>
    <dgm:pt modelId="{A18F8C20-9A13-44DB-9E45-C2DE49ACE5D9}" type="parTrans" cxnId="{A319CB69-6926-431D-A805-EACBFA83FA66}">
      <dgm:prSet/>
      <dgm:spPr/>
      <dgm:t>
        <a:bodyPr/>
        <a:lstStyle/>
        <a:p>
          <a:endParaRPr lang="en-US"/>
        </a:p>
      </dgm:t>
    </dgm:pt>
    <dgm:pt modelId="{EBFDEA83-93E5-4D72-A672-078838B258F5}" type="sibTrans" cxnId="{A319CB69-6926-431D-A805-EACBFA83FA66}">
      <dgm:prSet/>
      <dgm:spPr/>
      <dgm:t>
        <a:bodyPr/>
        <a:lstStyle/>
        <a:p>
          <a:endParaRPr lang="en-US"/>
        </a:p>
      </dgm:t>
    </dgm:pt>
    <dgm:pt modelId="{A9FB790A-3E33-4887-962E-7206A01AD84F}">
      <dgm:prSet phldrT="[Text]" custT="1"/>
      <dgm:spPr/>
      <dgm:t>
        <a:bodyPr/>
        <a:lstStyle/>
        <a:p>
          <a:r>
            <a:rPr lang="id-ID" sz="1200" noProof="0" dirty="0"/>
            <a:t>Analisis pembeda teks AI dan manusia yang ada masih bersifat kualitatif dan umum (misalnya, AI "lebih formal" atau "keragaman leksikal rendah"). Belum ada penelitian yang mengukur kontribusi spesifik dari tiap marka linguistik (leksikal, sintaksis, </a:t>
          </a:r>
          <a:r>
            <a:rPr lang="id-ID" sz="1200" noProof="0" dirty="0" err="1"/>
            <a:t>stilistik</a:t>
          </a:r>
          <a:r>
            <a:rPr lang="id-ID" sz="1200" noProof="0" dirty="0"/>
            <a:t>) terhadap keputusan model.</a:t>
          </a:r>
        </a:p>
      </dgm:t>
    </dgm:pt>
    <dgm:pt modelId="{2E34BE83-4A83-4B5F-8976-D4AC57FE5007}" type="parTrans" cxnId="{607143D0-C26B-448B-8E8C-A8A46198F0C6}">
      <dgm:prSet/>
      <dgm:spPr/>
      <dgm:t>
        <a:bodyPr/>
        <a:lstStyle/>
        <a:p>
          <a:endParaRPr lang="en-US"/>
        </a:p>
      </dgm:t>
    </dgm:pt>
    <dgm:pt modelId="{A18338C2-0675-4B1C-898F-3D939F41C34C}" type="sibTrans" cxnId="{607143D0-C26B-448B-8E8C-A8A46198F0C6}">
      <dgm:prSet/>
      <dgm:spPr/>
      <dgm:t>
        <a:bodyPr/>
        <a:lstStyle/>
        <a:p>
          <a:endParaRPr lang="en-US"/>
        </a:p>
      </dgm:t>
    </dgm:pt>
    <dgm:pt modelId="{8A93A940-284B-49B0-9D89-5FA2B3B3C7E5}">
      <dgm:prSet phldrT="[Text]" phldr="0" custT="1"/>
      <dgm:spPr>
        <a:solidFill>
          <a:srgbClr val="5E5FE8"/>
        </a:solidFill>
      </dgm:spPr>
      <dgm:t>
        <a:bodyPr/>
        <a:lstStyle/>
        <a:p>
          <a:pPr>
            <a:defRPr b="1"/>
          </a:pPr>
          <a:r>
            <a:rPr lang="id-ID" sz="1200" i="1" dirty="0" err="1"/>
            <a:t>Detecting</a:t>
          </a:r>
          <a:r>
            <a:rPr lang="id-ID" sz="1200" i="1" dirty="0"/>
            <a:t> AI </a:t>
          </a:r>
          <a:r>
            <a:rPr lang="id-ID" sz="1200" i="1" dirty="0" err="1"/>
            <a:t>Generated</a:t>
          </a:r>
          <a:r>
            <a:rPr lang="id-ID" sz="1200" i="1" dirty="0"/>
            <a:t> </a:t>
          </a:r>
          <a:r>
            <a:rPr lang="id-ID" sz="1200" i="1" dirty="0" err="1"/>
            <a:t>Text</a:t>
          </a:r>
          <a:r>
            <a:rPr lang="id-ID" sz="1200" i="1" dirty="0"/>
            <a:t> </a:t>
          </a:r>
          <a:r>
            <a:rPr lang="id-ID" sz="1200" i="1" dirty="0" err="1"/>
            <a:t>Based</a:t>
          </a:r>
          <a:r>
            <a:rPr lang="id-ID" sz="1200" i="1" dirty="0"/>
            <a:t> </a:t>
          </a:r>
          <a:r>
            <a:rPr lang="id-ID" sz="1200" i="1" dirty="0" err="1"/>
            <a:t>on</a:t>
          </a:r>
          <a:r>
            <a:rPr lang="id-ID" sz="1200" i="1" dirty="0"/>
            <a:t> NLP </a:t>
          </a:r>
          <a:r>
            <a:rPr lang="id-ID" sz="1200" i="1" dirty="0" err="1"/>
            <a:t>and</a:t>
          </a:r>
          <a:r>
            <a:rPr lang="id-ID" sz="1200" i="1" dirty="0"/>
            <a:t> </a:t>
          </a:r>
          <a:r>
            <a:rPr lang="id-ID" sz="1200" i="1" dirty="0" err="1"/>
            <a:t>Machine</a:t>
          </a:r>
          <a:r>
            <a:rPr lang="id-ID" sz="1200" i="1" dirty="0"/>
            <a:t> </a:t>
          </a:r>
          <a:r>
            <a:rPr lang="id-ID" sz="1200" i="1" dirty="0" err="1"/>
            <a:t>Learning</a:t>
          </a:r>
          <a:r>
            <a:rPr lang="id-ID" sz="1200" i="1" dirty="0"/>
            <a:t> </a:t>
          </a:r>
          <a:r>
            <a:rPr lang="id-ID" sz="1200" i="1" dirty="0" err="1"/>
            <a:t>Approaches</a:t>
          </a:r>
          <a:r>
            <a:rPr lang="en-US" sz="1200" i="1" dirty="0"/>
            <a:t> (2024)</a:t>
          </a:r>
          <a:endParaRPr lang="en-US" sz="1200" b="0" dirty="0"/>
        </a:p>
      </dgm:t>
    </dgm:pt>
    <dgm:pt modelId="{CD96219D-3688-4138-ACC9-901ED9FEACCC}" type="parTrans" cxnId="{982D7B44-1518-4DD0-82D4-8A3901DD95E9}">
      <dgm:prSet/>
      <dgm:spPr/>
      <dgm:t>
        <a:bodyPr/>
        <a:lstStyle/>
        <a:p>
          <a:endParaRPr lang="en-US"/>
        </a:p>
      </dgm:t>
    </dgm:pt>
    <dgm:pt modelId="{E0447E4A-3C15-4884-AEBE-804149EBD331}" type="sibTrans" cxnId="{982D7B44-1518-4DD0-82D4-8A3901DD95E9}">
      <dgm:prSet/>
      <dgm:spPr/>
      <dgm:t>
        <a:bodyPr/>
        <a:lstStyle/>
        <a:p>
          <a:endParaRPr lang="en-US"/>
        </a:p>
      </dgm:t>
    </dgm:pt>
    <dgm:pt modelId="{6BA5F3BE-D53A-42E0-A7FE-674B99BD07E6}">
      <dgm:prSet phldrT="[Text]" custT="1"/>
      <dgm:spPr/>
      <dgm:t>
        <a:bodyPr/>
        <a:lstStyle/>
        <a:p>
          <a:r>
            <a:rPr lang="en-ID" sz="1200" dirty="0" err="1"/>
            <a:t>Penelitian</a:t>
          </a:r>
          <a:r>
            <a:rPr lang="en-ID" sz="1200" dirty="0"/>
            <a:t> yang </a:t>
          </a:r>
          <a:r>
            <a:rPr lang="en-ID" sz="1200" dirty="0" err="1"/>
            <a:t>ada</a:t>
          </a:r>
          <a:r>
            <a:rPr lang="en-ID" sz="1200" dirty="0"/>
            <a:t> </a:t>
          </a:r>
          <a:r>
            <a:rPr lang="en-ID" sz="1200" dirty="0" err="1"/>
            <a:t>terlalu</a:t>
          </a:r>
          <a:r>
            <a:rPr lang="en-ID" sz="1200" dirty="0"/>
            <a:t> </a:t>
          </a:r>
          <a:r>
            <a:rPr lang="en-ID" sz="1200" dirty="0" err="1"/>
            <a:t>berfokus</a:t>
          </a:r>
          <a:r>
            <a:rPr lang="en-ID" sz="1200" dirty="0"/>
            <a:t> pada </a:t>
          </a:r>
          <a:r>
            <a:rPr lang="en-ID" sz="1200" dirty="0" err="1"/>
            <a:t>akurasi</a:t>
          </a:r>
          <a:r>
            <a:rPr lang="en-ID" sz="1200" dirty="0"/>
            <a:t> </a:t>
          </a:r>
          <a:r>
            <a:rPr lang="en-ID" sz="1200" dirty="0" err="1"/>
            <a:t>performa</a:t>
          </a:r>
          <a:r>
            <a:rPr lang="en-ID" sz="1200" dirty="0"/>
            <a:t> dan </a:t>
          </a:r>
          <a:r>
            <a:rPr lang="en-ID" sz="1200" dirty="0" err="1"/>
            <a:t>beroperasi</a:t>
          </a:r>
          <a:r>
            <a:rPr lang="en-ID" sz="1200" dirty="0"/>
            <a:t> </a:t>
          </a:r>
          <a:r>
            <a:rPr lang="en-ID" sz="1200" dirty="0" err="1"/>
            <a:t>sebagai</a:t>
          </a:r>
          <a:r>
            <a:rPr lang="en-ID" sz="1200" dirty="0"/>
            <a:t> “</a:t>
          </a:r>
          <a:r>
            <a:rPr lang="en-ID" sz="1200" dirty="0" err="1"/>
            <a:t>kotak</a:t>
          </a:r>
          <a:r>
            <a:rPr lang="en-ID" sz="1200" dirty="0"/>
            <a:t> </a:t>
          </a:r>
          <a:r>
            <a:rPr lang="en-ID" sz="1200" dirty="0" err="1"/>
            <a:t>hitam</a:t>
          </a:r>
          <a:r>
            <a:rPr lang="en-ID" sz="1200" dirty="0"/>
            <a:t>”, </a:t>
          </a:r>
          <a:r>
            <a:rPr lang="en-ID" sz="1200" dirty="0" err="1"/>
            <a:t>tanpa</a:t>
          </a:r>
          <a:r>
            <a:rPr lang="en-ID" sz="1200" dirty="0"/>
            <a:t> </a:t>
          </a:r>
          <a:r>
            <a:rPr lang="en-ID" sz="1200" dirty="0" err="1"/>
            <a:t>menjelaskan</a:t>
          </a:r>
          <a:r>
            <a:rPr lang="en-ID" sz="1200" dirty="0"/>
            <a:t> </a:t>
          </a:r>
          <a:r>
            <a:rPr lang="en-ID" sz="1200" dirty="0" err="1"/>
            <a:t>mengapa</a:t>
          </a:r>
          <a:r>
            <a:rPr lang="en-ID" sz="1200" dirty="0"/>
            <a:t> </a:t>
          </a:r>
          <a:r>
            <a:rPr lang="en-ID" sz="1200" dirty="0" err="1"/>
            <a:t>sebuah</a:t>
          </a:r>
          <a:r>
            <a:rPr lang="en-ID" sz="1200" dirty="0"/>
            <a:t> model </a:t>
          </a:r>
          <a:r>
            <a:rPr lang="en-ID" sz="1200" dirty="0" err="1"/>
            <a:t>berhasil</a:t>
          </a:r>
          <a:r>
            <a:rPr lang="en-ID" sz="1200" dirty="0"/>
            <a:t> </a:t>
          </a:r>
          <a:r>
            <a:rPr lang="en-ID" sz="1200" dirty="0" err="1"/>
            <a:t>mendeteksi</a:t>
          </a:r>
          <a:r>
            <a:rPr lang="en-ID" sz="1200" dirty="0"/>
            <a:t> </a:t>
          </a:r>
          <a:r>
            <a:rPr lang="en-ID" sz="1200" dirty="0" err="1"/>
            <a:t>teks</a:t>
          </a:r>
          <a:r>
            <a:rPr lang="en-ID" sz="1200" dirty="0"/>
            <a:t> AI.</a:t>
          </a:r>
          <a:endParaRPr lang="en-US" sz="1200" dirty="0"/>
        </a:p>
      </dgm:t>
    </dgm:pt>
    <dgm:pt modelId="{9484BBA1-86EE-4AA2-B94A-A26EED0EFB1E}" type="parTrans" cxnId="{6AEB3B94-8522-4F42-A6BC-BC55C5AED92F}">
      <dgm:prSet/>
      <dgm:spPr/>
      <dgm:t>
        <a:bodyPr/>
        <a:lstStyle/>
        <a:p>
          <a:endParaRPr lang="en-US"/>
        </a:p>
      </dgm:t>
    </dgm:pt>
    <dgm:pt modelId="{48C67DB7-8AA6-454C-83AE-A16B3B9F45FF}" type="sibTrans" cxnId="{6AEB3B94-8522-4F42-A6BC-BC55C5AED92F}">
      <dgm:prSet/>
      <dgm:spPr/>
      <dgm:t>
        <a:bodyPr/>
        <a:lstStyle/>
        <a:p>
          <a:endParaRPr lang="en-US"/>
        </a:p>
      </dgm:t>
    </dgm:pt>
    <dgm:pt modelId="{B7EAF83C-E1E2-4060-A15C-5B683F5ABDB6}">
      <dgm:prSet phldrT="[Text]" custT="1"/>
      <dgm:spPr>
        <a:solidFill>
          <a:srgbClr val="5E5FE8"/>
        </a:solidFill>
        <a:ln w="12700" cap="flat" cmpd="sng" algn="ctr">
          <a:solidFill>
            <a:srgbClr val="4D4EE6">
              <a:alpha val="90000"/>
              <a:hueOff val="0"/>
              <a:satOff val="0"/>
              <a:lumOff val="0"/>
              <a:alphaOff val="-26667"/>
            </a:srgbClr>
          </a:solidFill>
          <a:prstDash val="solid"/>
          <a:miter lim="800000"/>
        </a:ln>
        <a:effectLst/>
      </dgm:spPr>
      <dgm:t>
        <a:bodyPr spcFirstLastPara="0" vert="horz" wrap="square" lIns="60960" tIns="60960" rIns="60960" bIns="60960" numCol="1" spcCol="1270" anchor="ctr" anchorCtr="0"/>
        <a:lstStyle/>
        <a:p>
          <a:pPr>
            <a:defRPr b="1"/>
          </a:pPr>
          <a:r>
            <a:rPr lang="id-ID" sz="1200" b="1" i="1" kern="1200" dirty="0">
              <a:solidFill>
                <a:prstClr val="white"/>
              </a:solidFill>
              <a:latin typeface="Avenir Next LT Pro"/>
              <a:ea typeface="+mn-ea"/>
              <a:cs typeface="+mn-cs"/>
            </a:rPr>
            <a:t>AI-</a:t>
          </a:r>
          <a:r>
            <a:rPr lang="id-ID" sz="1200" b="1" i="1" kern="1200" dirty="0" err="1">
              <a:solidFill>
                <a:prstClr val="white"/>
              </a:solidFill>
              <a:latin typeface="Avenir Next LT Pro"/>
              <a:ea typeface="+mn-ea"/>
              <a:cs typeface="+mn-cs"/>
            </a:rPr>
            <a:t>Generated</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Text</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Detection</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and</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Source</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Identification</a:t>
          </a:r>
          <a:r>
            <a:rPr lang="en-US" sz="1200" b="1" i="1" kern="1200" dirty="0">
              <a:solidFill>
                <a:prstClr val="white"/>
              </a:solidFill>
              <a:latin typeface="Avenir Next LT Pro"/>
              <a:ea typeface="+mn-ea"/>
              <a:cs typeface="+mn-cs"/>
            </a:rPr>
            <a:t> (2025)</a:t>
          </a:r>
        </a:p>
      </dgm:t>
    </dgm:pt>
    <dgm:pt modelId="{0F3BE3E5-5F26-4F55-8287-A3DAF6BD4A08}" type="parTrans" cxnId="{063B7E65-C8C7-4BC7-B7D8-3E116985E120}">
      <dgm:prSet/>
      <dgm:spPr/>
      <dgm:t>
        <a:bodyPr/>
        <a:lstStyle/>
        <a:p>
          <a:endParaRPr lang="en-US"/>
        </a:p>
      </dgm:t>
    </dgm:pt>
    <dgm:pt modelId="{416A6271-B608-4CBB-91A0-4462E64B7A8D}" type="sibTrans" cxnId="{063B7E65-C8C7-4BC7-B7D8-3E116985E120}">
      <dgm:prSet/>
      <dgm:spPr/>
      <dgm:t>
        <a:bodyPr/>
        <a:lstStyle/>
        <a:p>
          <a:endParaRPr lang="en-US"/>
        </a:p>
      </dgm:t>
    </dgm:pt>
    <dgm:pt modelId="{0F28F38F-17E7-44A8-973E-FC94684377B5}">
      <dgm:prSet phldrT="[Text]" custT="1"/>
      <dgm:spPr/>
      <dgm:t>
        <a:bodyPr/>
        <a:lstStyle/>
        <a:p>
          <a:r>
            <a:rPr lang="en-ID" sz="1400" dirty="0"/>
            <a:t>Kebutuhan </a:t>
          </a:r>
          <a:r>
            <a:rPr lang="en-ID" sz="1400" dirty="0" err="1"/>
            <a:t>akan</a:t>
          </a:r>
          <a:r>
            <a:rPr lang="en-ID" sz="1400" dirty="0"/>
            <a:t> </a:t>
          </a:r>
          <a:r>
            <a:rPr lang="en-ID" sz="1400" dirty="0" err="1"/>
            <a:t>detektor</a:t>
          </a:r>
          <a:r>
            <a:rPr lang="en-ID" sz="1400" dirty="0"/>
            <a:t> yang </a:t>
          </a:r>
          <a:r>
            <a:rPr lang="en-ID" sz="1400" dirty="0" err="1"/>
            <a:t>dapat</a:t>
          </a:r>
          <a:r>
            <a:rPr lang="en-ID" sz="1400" dirty="0"/>
            <a:t> </a:t>
          </a:r>
          <a:r>
            <a:rPr lang="en-ID" sz="1400" dirty="0" err="1"/>
            <a:t>ditafsirkan</a:t>
          </a:r>
          <a:r>
            <a:rPr lang="en-ID" sz="1400" dirty="0"/>
            <a:t> (</a:t>
          </a:r>
          <a:r>
            <a:rPr lang="en-ID" sz="1200" i="1" dirty="0"/>
            <a:t>interpretable</a:t>
          </a:r>
          <a:r>
            <a:rPr lang="en-ID" sz="1400" dirty="0"/>
            <a:t>) </a:t>
          </a:r>
          <a:r>
            <a:rPr lang="en-ID" sz="1400" dirty="0" err="1"/>
            <a:t>telah</a:t>
          </a:r>
          <a:r>
            <a:rPr lang="en-ID" sz="1400" dirty="0"/>
            <a:t> </a:t>
          </a:r>
          <a:r>
            <a:rPr lang="en-ID" sz="1400" dirty="0" err="1"/>
            <a:t>secara</a:t>
          </a:r>
          <a:r>
            <a:rPr lang="en-ID" sz="1400" dirty="0"/>
            <a:t> </a:t>
          </a:r>
          <a:r>
            <a:rPr lang="en-ID" sz="1400" dirty="0" err="1"/>
            <a:t>eksplisit</a:t>
          </a:r>
          <a:r>
            <a:rPr lang="en-ID" sz="1400" dirty="0"/>
            <a:t> </a:t>
          </a:r>
          <a:r>
            <a:rPr lang="en-ID" sz="1400" dirty="0" err="1"/>
            <a:t>diserukan</a:t>
          </a:r>
          <a:r>
            <a:rPr lang="en-ID" sz="1400" dirty="0"/>
            <a:t> oleh </a:t>
          </a:r>
          <a:r>
            <a:rPr lang="en-ID" sz="1400" dirty="0" err="1"/>
            <a:t>penelitian</a:t>
          </a:r>
          <a:r>
            <a:rPr lang="en-ID" sz="1400" dirty="0"/>
            <a:t> </a:t>
          </a:r>
          <a:r>
            <a:rPr lang="en-ID" sz="1400" dirty="0" err="1"/>
            <a:t>sebelumnya</a:t>
          </a:r>
          <a:r>
            <a:rPr lang="en-ID" sz="1400" dirty="0"/>
            <a:t>.</a:t>
          </a:r>
          <a:endParaRPr lang="en-US" sz="1400" dirty="0"/>
        </a:p>
      </dgm:t>
    </dgm:pt>
    <dgm:pt modelId="{72535623-2685-4634-9155-926D36DD275F}" type="parTrans" cxnId="{9E1E0922-367E-4D59-B87A-D6127405DD9B}">
      <dgm:prSet/>
      <dgm:spPr/>
      <dgm:t>
        <a:bodyPr/>
        <a:lstStyle/>
        <a:p>
          <a:endParaRPr lang="en-US"/>
        </a:p>
      </dgm:t>
    </dgm:pt>
    <dgm:pt modelId="{8BE4C846-C26B-4FA4-83A2-4C9007AFA3E9}" type="sibTrans" cxnId="{9E1E0922-367E-4D59-B87A-D6127405DD9B}">
      <dgm:prSet/>
      <dgm:spPr/>
      <dgm:t>
        <a:bodyPr/>
        <a:lstStyle/>
        <a:p>
          <a:endParaRPr lang="en-US"/>
        </a:p>
      </dgm:t>
    </dgm:pt>
    <dgm:pt modelId="{687CC7BD-79EF-4A0F-BDD3-809BFA49E6BE}" type="pres">
      <dgm:prSet presAssocID="{FF3CD410-5E2E-4080-A893-907D31D22CB3}" presName="root" presStyleCnt="0">
        <dgm:presLayoutVars>
          <dgm:chMax/>
          <dgm:chPref/>
          <dgm:animLvl val="lvl"/>
        </dgm:presLayoutVars>
      </dgm:prSet>
      <dgm:spPr/>
    </dgm:pt>
    <dgm:pt modelId="{6168B371-2815-4661-9209-F8A29814ADCC}" type="pres">
      <dgm:prSet presAssocID="{FF3CD410-5E2E-4080-A893-907D31D22CB3}" presName="divider" presStyleLbl="fgAcc1" presStyleIdx="0" presStyleCnt="1"/>
      <dgm:spPr/>
    </dgm:pt>
    <dgm:pt modelId="{4C5F54B5-504F-4069-AF1D-9A370FBD268C}" type="pres">
      <dgm:prSet presAssocID="{FF3CD410-5E2E-4080-A893-907D31D22CB3}" presName="nodes" presStyleCnt="0">
        <dgm:presLayoutVars>
          <dgm:chMax/>
          <dgm:chPref/>
          <dgm:animLvl val="lvl"/>
        </dgm:presLayoutVars>
      </dgm:prSet>
      <dgm:spPr/>
    </dgm:pt>
    <dgm:pt modelId="{34539F78-7536-446A-B749-4315D26F2C4E}" type="pres">
      <dgm:prSet presAssocID="{D423FB80-F2BD-4DDE-80B1-76F84FE09A02}" presName="composite" presStyleCnt="0"/>
      <dgm:spPr/>
    </dgm:pt>
    <dgm:pt modelId="{64E37A6A-8F95-4F28-92FC-1FE8089D7DAF}" type="pres">
      <dgm:prSet presAssocID="{D423FB80-F2BD-4DDE-80B1-76F84FE09A02}" presName="L1TextContainer" presStyleLbl="alignNode1" presStyleIdx="0" presStyleCnt="4">
        <dgm:presLayoutVars>
          <dgm:chMax val="1"/>
          <dgm:chPref val="1"/>
          <dgm:bulletEnabled val="1"/>
        </dgm:presLayoutVars>
      </dgm:prSet>
      <dgm:spPr/>
    </dgm:pt>
    <dgm:pt modelId="{301B11E7-9AB9-40DA-A950-87C47281308D}" type="pres">
      <dgm:prSet presAssocID="{D423FB80-F2BD-4DDE-80B1-76F84FE09A02}" presName="L2TextContainerWrapper" presStyleCnt="0">
        <dgm:presLayoutVars>
          <dgm:bulletEnabled val="1"/>
        </dgm:presLayoutVars>
      </dgm:prSet>
      <dgm:spPr/>
    </dgm:pt>
    <dgm:pt modelId="{255B3FC7-BD87-4810-87ED-7952D0F23157}" type="pres">
      <dgm:prSet presAssocID="{D423FB80-F2BD-4DDE-80B1-76F84FE09A02}" presName="L2TextContainer" presStyleLbl="bgAccFollowNode1" presStyleIdx="0" presStyleCnt="4"/>
      <dgm:spPr/>
    </dgm:pt>
    <dgm:pt modelId="{4B545162-9690-412E-B970-54DA905B44AF}" type="pres">
      <dgm:prSet presAssocID="{D423FB80-F2BD-4DDE-80B1-76F84FE09A02}" presName="FlexibleEmptyPlaceHolder" presStyleCnt="0"/>
      <dgm:spPr/>
    </dgm:pt>
    <dgm:pt modelId="{DF478A7F-4668-4E0A-86F7-C1205CF5AA73}" type="pres">
      <dgm:prSet presAssocID="{D423FB80-F2BD-4DDE-80B1-76F84FE09A02}" presName="ConnectLine" presStyleLbl="sibTrans1D1" presStyleIdx="0" presStyleCnt="4"/>
      <dgm:spPr/>
    </dgm:pt>
    <dgm:pt modelId="{6D7F9BE3-3008-4E5E-96F3-C71D72649902}" type="pres">
      <dgm:prSet presAssocID="{D423FB80-F2BD-4DDE-80B1-76F84FE09A02}" presName="ConnectorPoint" presStyleLbl="node1" presStyleIdx="0" presStyleCnt="4"/>
      <dgm:spPr>
        <a:solidFill>
          <a:schemeClr val="accent2">
            <a:alpha val="90000"/>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02633C3C-6589-41FB-998C-85A7548107A4}" type="pres">
      <dgm:prSet presAssocID="{D423FB80-F2BD-4DDE-80B1-76F84FE09A02}" presName="EmptyPlaceHolder" presStyleCnt="0"/>
      <dgm:spPr/>
    </dgm:pt>
    <dgm:pt modelId="{41467129-B2CC-4E38-A5B2-56D30FA28409}" type="pres">
      <dgm:prSet presAssocID="{EBE862E1-9761-4AA7-AA00-BD79FA3B27DD}" presName="spaceBetweenRectangles" presStyleCnt="0"/>
      <dgm:spPr/>
    </dgm:pt>
    <dgm:pt modelId="{6AA3FB3F-E213-4147-93D1-22B952CDFE17}" type="pres">
      <dgm:prSet presAssocID="{2DC4903D-31E8-4ED6-875F-63877788B702}" presName="composite" presStyleCnt="0"/>
      <dgm:spPr/>
    </dgm:pt>
    <dgm:pt modelId="{270971D8-F05B-4392-88C0-D9921BB5F6B0}" type="pres">
      <dgm:prSet presAssocID="{2DC4903D-31E8-4ED6-875F-63877788B702}" presName="L1TextContainer" presStyleLbl="alignNode1" presStyleIdx="1" presStyleCnt="4">
        <dgm:presLayoutVars>
          <dgm:chMax val="1"/>
          <dgm:chPref val="1"/>
          <dgm:bulletEnabled val="1"/>
        </dgm:presLayoutVars>
      </dgm:prSet>
      <dgm:spPr>
        <a:xfrm>
          <a:off x="2356202" y="2279380"/>
          <a:ext cx="3700587" cy="479869"/>
        </a:xfrm>
        <a:prstGeom prst="rect">
          <a:avLst/>
        </a:prstGeom>
      </dgm:spPr>
    </dgm:pt>
    <dgm:pt modelId="{68B34C20-0EE9-4A51-9634-702BEA794899}" type="pres">
      <dgm:prSet presAssocID="{2DC4903D-31E8-4ED6-875F-63877788B702}" presName="L2TextContainerWrapper" presStyleCnt="0">
        <dgm:presLayoutVars>
          <dgm:bulletEnabled val="1"/>
        </dgm:presLayoutVars>
      </dgm:prSet>
      <dgm:spPr/>
    </dgm:pt>
    <dgm:pt modelId="{1D60394B-1800-4790-9694-08B1C1D1B34D}" type="pres">
      <dgm:prSet presAssocID="{2DC4903D-31E8-4ED6-875F-63877788B702}" presName="L2TextContainer" presStyleLbl="bgAccFollowNode1" presStyleIdx="1" presStyleCnt="4"/>
      <dgm:spPr/>
    </dgm:pt>
    <dgm:pt modelId="{F7828579-24D8-4EC2-A1D6-344D5AD522E4}" type="pres">
      <dgm:prSet presAssocID="{2DC4903D-31E8-4ED6-875F-63877788B702}" presName="FlexibleEmptyPlaceHolder" presStyleCnt="0"/>
      <dgm:spPr/>
    </dgm:pt>
    <dgm:pt modelId="{59F1EF41-14EA-48EE-A559-118169DBDB24}" type="pres">
      <dgm:prSet presAssocID="{2DC4903D-31E8-4ED6-875F-63877788B702}" presName="ConnectLine" presStyleLbl="sibTrans1D1" presStyleIdx="1" presStyleCnt="4"/>
      <dgm:spPr/>
    </dgm:pt>
    <dgm:pt modelId="{8E0947F0-E28B-4B2E-B1D6-BFEED1AF012B}" type="pres">
      <dgm:prSet presAssocID="{2DC4903D-31E8-4ED6-875F-63877788B702}" presName="ConnectorPoint" presStyleLbl="node1" presStyleIdx="1" presStyleCnt="4"/>
      <dgm:spPr>
        <a:solidFill>
          <a:schemeClr val="accent2">
            <a:alpha val="90000"/>
            <a:hueOff val="0"/>
            <a:satOff val="0"/>
            <a:lumOff val="0"/>
            <a:alphaOff val="-10000"/>
          </a:schemeClr>
        </a:solidFill>
        <a:ln w="6350" cap="flat" cmpd="sng" algn="ctr">
          <a:solidFill>
            <a:schemeClr val="lt1">
              <a:hueOff val="0"/>
              <a:satOff val="0"/>
              <a:lumOff val="0"/>
              <a:alphaOff val="0"/>
            </a:schemeClr>
          </a:solidFill>
          <a:prstDash val="solid"/>
          <a:miter lim="800000"/>
        </a:ln>
        <a:effectLst/>
      </dgm:spPr>
    </dgm:pt>
    <dgm:pt modelId="{6BA99215-8D0D-4B24-ACDB-B8619064A20A}" type="pres">
      <dgm:prSet presAssocID="{2DC4903D-31E8-4ED6-875F-63877788B702}" presName="EmptyPlaceHolder" presStyleCnt="0"/>
      <dgm:spPr/>
    </dgm:pt>
    <dgm:pt modelId="{9B2B8A77-95BF-4B3D-B7A2-74A64BEAD033}" type="pres">
      <dgm:prSet presAssocID="{EBFDEA83-93E5-4D72-A672-078838B258F5}" presName="spaceBetweenRectangles" presStyleCnt="0"/>
      <dgm:spPr/>
    </dgm:pt>
    <dgm:pt modelId="{CB500B18-4CCC-44D0-A7EE-E63EC340604C}" type="pres">
      <dgm:prSet presAssocID="{8A93A940-284B-49B0-9D89-5FA2B3B3C7E5}" presName="composite" presStyleCnt="0"/>
      <dgm:spPr/>
    </dgm:pt>
    <dgm:pt modelId="{A7F04B95-81DC-4C70-990B-FEE82F4C63E7}" type="pres">
      <dgm:prSet presAssocID="{8A93A940-284B-49B0-9D89-5FA2B3B3C7E5}" presName="L1TextContainer" presStyleLbl="alignNode1" presStyleIdx="2" presStyleCnt="4">
        <dgm:presLayoutVars>
          <dgm:chMax val="1"/>
          <dgm:chPref val="1"/>
          <dgm:bulletEnabled val="1"/>
        </dgm:presLayoutVars>
      </dgm:prSet>
      <dgm:spPr/>
    </dgm:pt>
    <dgm:pt modelId="{16384FAB-C600-47F1-91A6-2EF972F345F9}" type="pres">
      <dgm:prSet presAssocID="{8A93A940-284B-49B0-9D89-5FA2B3B3C7E5}" presName="L2TextContainerWrapper" presStyleCnt="0">
        <dgm:presLayoutVars>
          <dgm:bulletEnabled val="1"/>
        </dgm:presLayoutVars>
      </dgm:prSet>
      <dgm:spPr/>
    </dgm:pt>
    <dgm:pt modelId="{725F2AEF-0925-4411-A89A-5976D96BC3B1}" type="pres">
      <dgm:prSet presAssocID="{8A93A940-284B-49B0-9D89-5FA2B3B3C7E5}" presName="L2TextContainer" presStyleLbl="bgAccFollowNode1" presStyleIdx="2" presStyleCnt="4"/>
      <dgm:spPr/>
    </dgm:pt>
    <dgm:pt modelId="{F1CEE27F-E297-4972-B373-BDB021CAF74B}" type="pres">
      <dgm:prSet presAssocID="{8A93A940-284B-49B0-9D89-5FA2B3B3C7E5}" presName="FlexibleEmptyPlaceHolder" presStyleCnt="0"/>
      <dgm:spPr/>
    </dgm:pt>
    <dgm:pt modelId="{3F1F843F-8CAA-4ECF-B5A2-211D6C43D3C6}" type="pres">
      <dgm:prSet presAssocID="{8A93A940-284B-49B0-9D89-5FA2B3B3C7E5}" presName="ConnectLine" presStyleLbl="sibTrans1D1" presStyleIdx="2" presStyleCnt="4"/>
      <dgm:spPr/>
    </dgm:pt>
    <dgm:pt modelId="{53B98CC0-1029-46A6-8053-0933F88F7705}" type="pres">
      <dgm:prSet presAssocID="{8A93A940-284B-49B0-9D89-5FA2B3B3C7E5}" presName="ConnectorPoint" presStyleLbl="node1" presStyleIdx="2" presStyleCnt="4"/>
      <dgm:spPr>
        <a:solidFill>
          <a:schemeClr val="accent2">
            <a:alpha val="90000"/>
            <a:hueOff val="0"/>
            <a:satOff val="0"/>
            <a:lumOff val="0"/>
            <a:alphaOff val="-20000"/>
          </a:schemeClr>
        </a:solidFill>
        <a:ln w="6350" cap="flat" cmpd="sng" algn="ctr">
          <a:solidFill>
            <a:schemeClr val="lt1">
              <a:hueOff val="0"/>
              <a:satOff val="0"/>
              <a:lumOff val="0"/>
              <a:alphaOff val="0"/>
            </a:schemeClr>
          </a:solidFill>
          <a:prstDash val="solid"/>
          <a:miter lim="800000"/>
        </a:ln>
        <a:effectLst/>
      </dgm:spPr>
    </dgm:pt>
    <dgm:pt modelId="{ED7FD386-E91E-4500-9B1B-A5B2EA2DCD9E}" type="pres">
      <dgm:prSet presAssocID="{8A93A940-284B-49B0-9D89-5FA2B3B3C7E5}" presName="EmptyPlaceHolder" presStyleCnt="0"/>
      <dgm:spPr/>
    </dgm:pt>
    <dgm:pt modelId="{17505DA6-AA50-4A6F-BF65-AEC0626F21E7}" type="pres">
      <dgm:prSet presAssocID="{E0447E4A-3C15-4884-AEBE-804149EBD331}" presName="spaceBetweenRectangles" presStyleCnt="0"/>
      <dgm:spPr/>
    </dgm:pt>
    <dgm:pt modelId="{32AAFE31-6289-403A-9D13-818F4101EB70}" type="pres">
      <dgm:prSet presAssocID="{B7EAF83C-E1E2-4060-A15C-5B683F5ABDB6}" presName="composite" presStyleCnt="0"/>
      <dgm:spPr/>
    </dgm:pt>
    <dgm:pt modelId="{0CFAF01A-0163-4C33-9878-6F2FFD282979}" type="pres">
      <dgm:prSet presAssocID="{B7EAF83C-E1E2-4060-A15C-5B683F5ABDB6}" presName="L1TextContainer" presStyleLbl="alignNode1" presStyleIdx="3" presStyleCnt="4">
        <dgm:presLayoutVars>
          <dgm:chMax val="1"/>
          <dgm:chPref val="1"/>
          <dgm:bulletEnabled val="1"/>
        </dgm:presLayoutVars>
      </dgm:prSet>
      <dgm:spPr>
        <a:xfrm>
          <a:off x="6561416" y="2279380"/>
          <a:ext cx="3700587" cy="479869"/>
        </a:xfrm>
        <a:prstGeom prst="rect">
          <a:avLst/>
        </a:prstGeom>
      </dgm:spPr>
    </dgm:pt>
    <dgm:pt modelId="{2130F610-3DBC-4B00-8F6C-B9F95B3288F3}" type="pres">
      <dgm:prSet presAssocID="{B7EAF83C-E1E2-4060-A15C-5B683F5ABDB6}" presName="L2TextContainerWrapper" presStyleCnt="0">
        <dgm:presLayoutVars>
          <dgm:bulletEnabled val="1"/>
        </dgm:presLayoutVars>
      </dgm:prSet>
      <dgm:spPr/>
    </dgm:pt>
    <dgm:pt modelId="{F7B633A7-D926-4CBC-87D6-CC10E20E0F4C}" type="pres">
      <dgm:prSet presAssocID="{B7EAF83C-E1E2-4060-A15C-5B683F5ABDB6}" presName="L2TextContainer" presStyleLbl="bgAccFollowNode1" presStyleIdx="3" presStyleCnt="4"/>
      <dgm:spPr/>
    </dgm:pt>
    <dgm:pt modelId="{37315AFB-AE24-4940-9EE4-4FD158C8879E}" type="pres">
      <dgm:prSet presAssocID="{B7EAF83C-E1E2-4060-A15C-5B683F5ABDB6}" presName="FlexibleEmptyPlaceHolder" presStyleCnt="0"/>
      <dgm:spPr/>
    </dgm:pt>
    <dgm:pt modelId="{232CE934-E2E5-4676-AC76-E4B011E79514}" type="pres">
      <dgm:prSet presAssocID="{B7EAF83C-E1E2-4060-A15C-5B683F5ABDB6}" presName="ConnectLine" presStyleLbl="sibTrans1D1" presStyleIdx="3" presStyleCnt="4"/>
      <dgm:spPr/>
    </dgm:pt>
    <dgm:pt modelId="{E81393AC-A038-4AFA-9F23-B7759047F7CF}" type="pres">
      <dgm:prSet presAssocID="{B7EAF83C-E1E2-4060-A15C-5B683F5ABDB6}" presName="ConnectorPoint" presStyleLbl="node1" presStyleIdx="3" presStyleCnt="4"/>
      <dgm:spPr>
        <a:solidFill>
          <a:schemeClr val="accent2">
            <a:alpha val="90000"/>
            <a:hueOff val="0"/>
            <a:satOff val="0"/>
            <a:lumOff val="0"/>
            <a:alphaOff val="-30000"/>
          </a:schemeClr>
        </a:solidFill>
        <a:ln w="6350" cap="flat" cmpd="sng" algn="ctr">
          <a:solidFill>
            <a:schemeClr val="lt1">
              <a:hueOff val="0"/>
              <a:satOff val="0"/>
              <a:lumOff val="0"/>
              <a:alphaOff val="0"/>
            </a:schemeClr>
          </a:solidFill>
          <a:prstDash val="solid"/>
          <a:miter lim="800000"/>
        </a:ln>
        <a:effectLst/>
      </dgm:spPr>
    </dgm:pt>
    <dgm:pt modelId="{E46F4132-D2E1-4357-B1EA-A4E065894E0E}" type="pres">
      <dgm:prSet presAssocID="{B7EAF83C-E1E2-4060-A15C-5B683F5ABDB6}" presName="EmptyPlaceHolder" presStyleCnt="0"/>
      <dgm:spPr/>
    </dgm:pt>
  </dgm:ptLst>
  <dgm:cxnLst>
    <dgm:cxn modelId="{9E1E0922-367E-4D59-B87A-D6127405DD9B}" srcId="{B7EAF83C-E1E2-4060-A15C-5B683F5ABDB6}" destId="{0F28F38F-17E7-44A8-973E-FC94684377B5}" srcOrd="0" destOrd="0" parTransId="{72535623-2685-4634-9155-926D36DD275F}" sibTransId="{8BE4C846-C26B-4FA4-83A2-4C9007AFA3E9}"/>
    <dgm:cxn modelId="{4F0EAB3D-D6DC-4270-A428-F626A2666D2A}" type="presOf" srcId="{8A93A940-284B-49B0-9D89-5FA2B3B3C7E5}" destId="{A7F04B95-81DC-4C70-990B-FEE82F4C63E7}" srcOrd="0" destOrd="0" presId="urn:microsoft.com/office/officeart/2017/3/layout/HorizontalLabelsTimeline"/>
    <dgm:cxn modelId="{982D7B44-1518-4DD0-82D4-8A3901DD95E9}" srcId="{FF3CD410-5E2E-4080-A893-907D31D22CB3}" destId="{8A93A940-284B-49B0-9D89-5FA2B3B3C7E5}" srcOrd="2" destOrd="0" parTransId="{CD96219D-3688-4138-ACC9-901ED9FEACCC}" sibTransId="{E0447E4A-3C15-4884-AEBE-804149EBD331}"/>
    <dgm:cxn modelId="{063B7E65-C8C7-4BC7-B7D8-3E116985E120}" srcId="{FF3CD410-5E2E-4080-A893-907D31D22CB3}" destId="{B7EAF83C-E1E2-4060-A15C-5B683F5ABDB6}" srcOrd="3" destOrd="0" parTransId="{0F3BE3E5-5F26-4F55-8287-A3DAF6BD4A08}" sibTransId="{416A6271-B608-4CBB-91A0-4462E64B7A8D}"/>
    <dgm:cxn modelId="{A319CB69-6926-431D-A805-EACBFA83FA66}" srcId="{FF3CD410-5E2E-4080-A893-907D31D22CB3}" destId="{2DC4903D-31E8-4ED6-875F-63877788B702}" srcOrd="1" destOrd="0" parTransId="{A18F8C20-9A13-44DB-9E45-C2DE49ACE5D9}" sibTransId="{EBFDEA83-93E5-4D72-A672-078838B258F5}"/>
    <dgm:cxn modelId="{935F274E-0D61-4EDD-92A7-9CA37702DC15}" type="presOf" srcId="{2DC4903D-31E8-4ED6-875F-63877788B702}" destId="{270971D8-F05B-4392-88C0-D9921BB5F6B0}" srcOrd="0" destOrd="0" presId="urn:microsoft.com/office/officeart/2017/3/layout/HorizontalLabelsTimeline"/>
    <dgm:cxn modelId="{24FE186F-F804-46F5-9C2D-96C1655A06BB}" type="presOf" srcId="{FF3CD410-5E2E-4080-A893-907D31D22CB3}" destId="{687CC7BD-79EF-4A0F-BDD3-809BFA49E6BE}" srcOrd="0" destOrd="0" presId="urn:microsoft.com/office/officeart/2017/3/layout/HorizontalLabelsTimeline"/>
    <dgm:cxn modelId="{BA2DD993-022F-4520-8145-F97D2ECD09C4}" type="presOf" srcId="{0F28F38F-17E7-44A8-973E-FC94684377B5}" destId="{F7B633A7-D926-4CBC-87D6-CC10E20E0F4C}" srcOrd="0" destOrd="0" presId="urn:microsoft.com/office/officeart/2017/3/layout/HorizontalLabelsTimeline"/>
    <dgm:cxn modelId="{6AEB3B94-8522-4F42-A6BC-BC55C5AED92F}" srcId="{8A93A940-284B-49B0-9D89-5FA2B3B3C7E5}" destId="{6BA5F3BE-D53A-42E0-A7FE-674B99BD07E6}" srcOrd="0" destOrd="0" parTransId="{9484BBA1-86EE-4AA2-B94A-A26EED0EFB1E}" sibTransId="{48C67DB7-8AA6-454C-83AE-A16B3B9F45FF}"/>
    <dgm:cxn modelId="{68D35F9D-DABF-4E5A-94D4-F988D8E84907}" srcId="{D423FB80-F2BD-4DDE-80B1-76F84FE09A02}" destId="{245E128E-7700-4C91-9411-CDD1DCA94D67}" srcOrd="0" destOrd="0" parTransId="{B4D95EBA-0423-4AFA-B379-E030341B1F23}" sibTransId="{4963BA97-D4C5-477B-9B0D-68DB38F61579}"/>
    <dgm:cxn modelId="{F235FFA2-7CA0-45AA-B8F8-6565B3CBFFC6}" type="presOf" srcId="{6BA5F3BE-D53A-42E0-A7FE-674B99BD07E6}" destId="{725F2AEF-0925-4411-A89A-5976D96BC3B1}" srcOrd="0" destOrd="0" presId="urn:microsoft.com/office/officeart/2017/3/layout/HorizontalLabelsTimeline"/>
    <dgm:cxn modelId="{5BF3B7B1-A779-4E2D-8625-77DE0CA38FEE}" srcId="{FF3CD410-5E2E-4080-A893-907D31D22CB3}" destId="{D423FB80-F2BD-4DDE-80B1-76F84FE09A02}" srcOrd="0" destOrd="0" parTransId="{9B1CA3FF-D252-4AF5-8F50-CFC93ACA9175}" sibTransId="{EBE862E1-9761-4AA7-AA00-BD79FA3B27DD}"/>
    <dgm:cxn modelId="{F68895C0-3F1F-4678-B72B-DB82A8D7873D}" type="presOf" srcId="{245E128E-7700-4C91-9411-CDD1DCA94D67}" destId="{255B3FC7-BD87-4810-87ED-7952D0F23157}" srcOrd="0" destOrd="0" presId="urn:microsoft.com/office/officeart/2017/3/layout/HorizontalLabelsTimeline"/>
    <dgm:cxn modelId="{607143D0-C26B-448B-8E8C-A8A46198F0C6}" srcId="{2DC4903D-31E8-4ED6-875F-63877788B702}" destId="{A9FB790A-3E33-4887-962E-7206A01AD84F}" srcOrd="0" destOrd="0" parTransId="{2E34BE83-4A83-4B5F-8976-D4AC57FE5007}" sibTransId="{A18338C2-0675-4B1C-898F-3D939F41C34C}"/>
    <dgm:cxn modelId="{D8EE7EDC-69A4-4366-86B5-27AB86A77422}" type="presOf" srcId="{B7EAF83C-E1E2-4060-A15C-5B683F5ABDB6}" destId="{0CFAF01A-0163-4C33-9878-6F2FFD282979}" srcOrd="0" destOrd="0" presId="urn:microsoft.com/office/officeart/2017/3/layout/HorizontalLabelsTimeline"/>
    <dgm:cxn modelId="{913E9CE7-B8A6-4506-ADA2-FB6349E99383}" type="presOf" srcId="{A9FB790A-3E33-4887-962E-7206A01AD84F}" destId="{1D60394B-1800-4790-9694-08B1C1D1B34D}" srcOrd="0" destOrd="0" presId="urn:microsoft.com/office/officeart/2017/3/layout/HorizontalLabelsTimeline"/>
    <dgm:cxn modelId="{FAEC57FD-E661-46F9-8FC2-72568E9086CE}" type="presOf" srcId="{D423FB80-F2BD-4DDE-80B1-76F84FE09A02}" destId="{64E37A6A-8F95-4F28-92FC-1FE8089D7DAF}" srcOrd="0" destOrd="0" presId="urn:microsoft.com/office/officeart/2017/3/layout/HorizontalLabelsTimeline"/>
    <dgm:cxn modelId="{41A1825C-6B33-4866-A7F1-A86BC36862B3}" type="presParOf" srcId="{687CC7BD-79EF-4A0F-BDD3-809BFA49E6BE}" destId="{6168B371-2815-4661-9209-F8A29814ADCC}" srcOrd="0" destOrd="0" presId="urn:microsoft.com/office/officeart/2017/3/layout/HorizontalLabelsTimeline"/>
    <dgm:cxn modelId="{281FC94C-5AAC-413C-803D-BB6EEF9AD3A6}" type="presParOf" srcId="{687CC7BD-79EF-4A0F-BDD3-809BFA49E6BE}" destId="{4C5F54B5-504F-4069-AF1D-9A370FBD268C}" srcOrd="1" destOrd="0" presId="urn:microsoft.com/office/officeart/2017/3/layout/HorizontalLabelsTimeline"/>
    <dgm:cxn modelId="{CFDEA283-4601-4089-8563-A85225CFEF1D}" type="presParOf" srcId="{4C5F54B5-504F-4069-AF1D-9A370FBD268C}" destId="{34539F78-7536-446A-B749-4315D26F2C4E}" srcOrd="0" destOrd="0" presId="urn:microsoft.com/office/officeart/2017/3/layout/HorizontalLabelsTimeline"/>
    <dgm:cxn modelId="{8A5756AD-D676-4F95-8A8A-CDE3EA13E14C}" type="presParOf" srcId="{34539F78-7536-446A-B749-4315D26F2C4E}" destId="{64E37A6A-8F95-4F28-92FC-1FE8089D7DAF}" srcOrd="0" destOrd="0" presId="urn:microsoft.com/office/officeart/2017/3/layout/HorizontalLabelsTimeline"/>
    <dgm:cxn modelId="{C64DD621-F766-410D-81AE-A692FE379207}" type="presParOf" srcId="{34539F78-7536-446A-B749-4315D26F2C4E}" destId="{301B11E7-9AB9-40DA-A950-87C47281308D}" srcOrd="1" destOrd="0" presId="urn:microsoft.com/office/officeart/2017/3/layout/HorizontalLabelsTimeline"/>
    <dgm:cxn modelId="{72141621-AC11-4C6D-A617-B6CF19C76AAE}" type="presParOf" srcId="{301B11E7-9AB9-40DA-A950-87C47281308D}" destId="{255B3FC7-BD87-4810-87ED-7952D0F23157}" srcOrd="0" destOrd="0" presId="urn:microsoft.com/office/officeart/2017/3/layout/HorizontalLabelsTimeline"/>
    <dgm:cxn modelId="{C728B947-ADB2-406E-9206-93298476CEFD}" type="presParOf" srcId="{301B11E7-9AB9-40DA-A950-87C47281308D}" destId="{4B545162-9690-412E-B970-54DA905B44AF}" srcOrd="1" destOrd="0" presId="urn:microsoft.com/office/officeart/2017/3/layout/HorizontalLabelsTimeline"/>
    <dgm:cxn modelId="{9B7FD2A9-25B9-477B-AC6A-FE14BD3BFF32}" type="presParOf" srcId="{34539F78-7536-446A-B749-4315D26F2C4E}" destId="{DF478A7F-4668-4E0A-86F7-C1205CF5AA73}" srcOrd="2" destOrd="0" presId="urn:microsoft.com/office/officeart/2017/3/layout/HorizontalLabelsTimeline"/>
    <dgm:cxn modelId="{A1F8B173-85E4-4ED9-BFF5-CF116D6F7CE3}" type="presParOf" srcId="{34539F78-7536-446A-B749-4315D26F2C4E}" destId="{6D7F9BE3-3008-4E5E-96F3-C71D72649902}" srcOrd="3" destOrd="0" presId="urn:microsoft.com/office/officeart/2017/3/layout/HorizontalLabelsTimeline"/>
    <dgm:cxn modelId="{74F580D4-41FC-4B1B-82E4-22FCC2246045}" type="presParOf" srcId="{34539F78-7536-446A-B749-4315D26F2C4E}" destId="{02633C3C-6589-41FB-998C-85A7548107A4}" srcOrd="4" destOrd="0" presId="urn:microsoft.com/office/officeart/2017/3/layout/HorizontalLabelsTimeline"/>
    <dgm:cxn modelId="{ACB72553-49A5-440C-B1C8-D7D8CFF44BD6}" type="presParOf" srcId="{4C5F54B5-504F-4069-AF1D-9A370FBD268C}" destId="{41467129-B2CC-4E38-A5B2-56D30FA28409}" srcOrd="1" destOrd="0" presId="urn:microsoft.com/office/officeart/2017/3/layout/HorizontalLabelsTimeline"/>
    <dgm:cxn modelId="{779E8BAE-E165-44A0-8F61-F1D6F07BA6D3}" type="presParOf" srcId="{4C5F54B5-504F-4069-AF1D-9A370FBD268C}" destId="{6AA3FB3F-E213-4147-93D1-22B952CDFE17}" srcOrd="2" destOrd="0" presId="urn:microsoft.com/office/officeart/2017/3/layout/HorizontalLabelsTimeline"/>
    <dgm:cxn modelId="{FDEBFC71-A7CC-4193-89B3-3D17A65C6735}" type="presParOf" srcId="{6AA3FB3F-E213-4147-93D1-22B952CDFE17}" destId="{270971D8-F05B-4392-88C0-D9921BB5F6B0}" srcOrd="0" destOrd="0" presId="urn:microsoft.com/office/officeart/2017/3/layout/HorizontalLabelsTimeline"/>
    <dgm:cxn modelId="{DDE712DF-EAC7-4AEA-8C8F-518516542CAF}" type="presParOf" srcId="{6AA3FB3F-E213-4147-93D1-22B952CDFE17}" destId="{68B34C20-0EE9-4A51-9634-702BEA794899}" srcOrd="1" destOrd="0" presId="urn:microsoft.com/office/officeart/2017/3/layout/HorizontalLabelsTimeline"/>
    <dgm:cxn modelId="{0AB24538-9BA6-44A1-BA14-80061D14A8F4}" type="presParOf" srcId="{68B34C20-0EE9-4A51-9634-702BEA794899}" destId="{1D60394B-1800-4790-9694-08B1C1D1B34D}" srcOrd="0" destOrd="0" presId="urn:microsoft.com/office/officeart/2017/3/layout/HorizontalLabelsTimeline"/>
    <dgm:cxn modelId="{2AAA8EAA-0E27-421D-A811-E0050D6E2E66}" type="presParOf" srcId="{68B34C20-0EE9-4A51-9634-702BEA794899}" destId="{F7828579-24D8-4EC2-A1D6-344D5AD522E4}" srcOrd="1" destOrd="0" presId="urn:microsoft.com/office/officeart/2017/3/layout/HorizontalLabelsTimeline"/>
    <dgm:cxn modelId="{1951676A-386A-4A55-8D85-8529FCA60223}" type="presParOf" srcId="{6AA3FB3F-E213-4147-93D1-22B952CDFE17}" destId="{59F1EF41-14EA-48EE-A559-118169DBDB24}" srcOrd="2" destOrd="0" presId="urn:microsoft.com/office/officeart/2017/3/layout/HorizontalLabelsTimeline"/>
    <dgm:cxn modelId="{FF7D7122-10DC-403C-B42A-BC23EECD800F}" type="presParOf" srcId="{6AA3FB3F-E213-4147-93D1-22B952CDFE17}" destId="{8E0947F0-E28B-4B2E-B1D6-BFEED1AF012B}" srcOrd="3" destOrd="0" presId="urn:microsoft.com/office/officeart/2017/3/layout/HorizontalLabelsTimeline"/>
    <dgm:cxn modelId="{11C26640-7348-4167-8AF4-596740246EB0}" type="presParOf" srcId="{6AA3FB3F-E213-4147-93D1-22B952CDFE17}" destId="{6BA99215-8D0D-4B24-ACDB-B8619064A20A}" srcOrd="4" destOrd="0" presId="urn:microsoft.com/office/officeart/2017/3/layout/HorizontalLabelsTimeline"/>
    <dgm:cxn modelId="{4C86226D-C9C0-4413-B426-06F8252E51C5}" type="presParOf" srcId="{4C5F54B5-504F-4069-AF1D-9A370FBD268C}" destId="{9B2B8A77-95BF-4B3D-B7A2-74A64BEAD033}" srcOrd="3" destOrd="0" presId="urn:microsoft.com/office/officeart/2017/3/layout/HorizontalLabelsTimeline"/>
    <dgm:cxn modelId="{DA1E98F3-DEEF-449E-A505-7BE8E77DC666}" type="presParOf" srcId="{4C5F54B5-504F-4069-AF1D-9A370FBD268C}" destId="{CB500B18-4CCC-44D0-A7EE-E63EC340604C}" srcOrd="4" destOrd="0" presId="urn:microsoft.com/office/officeart/2017/3/layout/HorizontalLabelsTimeline"/>
    <dgm:cxn modelId="{5DE12D35-65C6-43A3-9CCB-9DB1FBB88A6F}" type="presParOf" srcId="{CB500B18-4CCC-44D0-A7EE-E63EC340604C}" destId="{A7F04B95-81DC-4C70-990B-FEE82F4C63E7}" srcOrd="0" destOrd="0" presId="urn:microsoft.com/office/officeart/2017/3/layout/HorizontalLabelsTimeline"/>
    <dgm:cxn modelId="{84E6A2E6-334E-486A-9E18-50B4C9242157}" type="presParOf" srcId="{CB500B18-4CCC-44D0-A7EE-E63EC340604C}" destId="{16384FAB-C600-47F1-91A6-2EF972F345F9}" srcOrd="1" destOrd="0" presId="urn:microsoft.com/office/officeart/2017/3/layout/HorizontalLabelsTimeline"/>
    <dgm:cxn modelId="{0D7AFB00-50B5-4763-8B9B-058959A93926}" type="presParOf" srcId="{16384FAB-C600-47F1-91A6-2EF972F345F9}" destId="{725F2AEF-0925-4411-A89A-5976D96BC3B1}" srcOrd="0" destOrd="0" presId="urn:microsoft.com/office/officeart/2017/3/layout/HorizontalLabelsTimeline"/>
    <dgm:cxn modelId="{6BE0CB7D-05CB-48BF-95E8-5BD301DDCFDF}" type="presParOf" srcId="{16384FAB-C600-47F1-91A6-2EF972F345F9}" destId="{F1CEE27F-E297-4972-B373-BDB021CAF74B}" srcOrd="1" destOrd="0" presId="urn:microsoft.com/office/officeart/2017/3/layout/HorizontalLabelsTimeline"/>
    <dgm:cxn modelId="{73AA2BF1-3651-48D4-B218-B7BECAF7B8D5}" type="presParOf" srcId="{CB500B18-4CCC-44D0-A7EE-E63EC340604C}" destId="{3F1F843F-8CAA-4ECF-B5A2-211D6C43D3C6}" srcOrd="2" destOrd="0" presId="urn:microsoft.com/office/officeart/2017/3/layout/HorizontalLabelsTimeline"/>
    <dgm:cxn modelId="{3C38FC4B-81C9-40B9-BE5E-6E8032D8A2A6}" type="presParOf" srcId="{CB500B18-4CCC-44D0-A7EE-E63EC340604C}" destId="{53B98CC0-1029-46A6-8053-0933F88F7705}" srcOrd="3" destOrd="0" presId="urn:microsoft.com/office/officeart/2017/3/layout/HorizontalLabelsTimeline"/>
    <dgm:cxn modelId="{6DDB047D-A89D-46BF-8D68-1A2DD3FE6D44}" type="presParOf" srcId="{CB500B18-4CCC-44D0-A7EE-E63EC340604C}" destId="{ED7FD386-E91E-4500-9B1B-A5B2EA2DCD9E}" srcOrd="4" destOrd="0" presId="urn:microsoft.com/office/officeart/2017/3/layout/HorizontalLabelsTimeline"/>
    <dgm:cxn modelId="{9964CFD7-6F48-49C4-B1D0-CAE91EE8392A}" type="presParOf" srcId="{4C5F54B5-504F-4069-AF1D-9A370FBD268C}" destId="{17505DA6-AA50-4A6F-BF65-AEC0626F21E7}" srcOrd="5" destOrd="0" presId="urn:microsoft.com/office/officeart/2017/3/layout/HorizontalLabelsTimeline"/>
    <dgm:cxn modelId="{077D56CD-216B-4144-8285-C440870635CE}" type="presParOf" srcId="{4C5F54B5-504F-4069-AF1D-9A370FBD268C}" destId="{32AAFE31-6289-403A-9D13-818F4101EB70}" srcOrd="6" destOrd="0" presId="urn:microsoft.com/office/officeart/2017/3/layout/HorizontalLabelsTimeline"/>
    <dgm:cxn modelId="{AEE12459-472D-4E50-AD1A-103AA5ECE041}" type="presParOf" srcId="{32AAFE31-6289-403A-9D13-818F4101EB70}" destId="{0CFAF01A-0163-4C33-9878-6F2FFD282979}" srcOrd="0" destOrd="0" presId="urn:microsoft.com/office/officeart/2017/3/layout/HorizontalLabelsTimeline"/>
    <dgm:cxn modelId="{7C0C7FA1-38B1-41E2-8324-37F8C3E18388}" type="presParOf" srcId="{32AAFE31-6289-403A-9D13-818F4101EB70}" destId="{2130F610-3DBC-4B00-8F6C-B9F95B3288F3}" srcOrd="1" destOrd="0" presId="urn:microsoft.com/office/officeart/2017/3/layout/HorizontalLabelsTimeline"/>
    <dgm:cxn modelId="{6B19CEAE-7DAE-4D25-9AE7-83D5D68CD4E3}" type="presParOf" srcId="{2130F610-3DBC-4B00-8F6C-B9F95B3288F3}" destId="{F7B633A7-D926-4CBC-87D6-CC10E20E0F4C}" srcOrd="0" destOrd="0" presId="urn:microsoft.com/office/officeart/2017/3/layout/HorizontalLabelsTimeline"/>
    <dgm:cxn modelId="{3A6D131C-9E3F-4362-9410-A2C7ECC37E5D}" type="presParOf" srcId="{2130F610-3DBC-4B00-8F6C-B9F95B3288F3}" destId="{37315AFB-AE24-4940-9EE4-4FD158C8879E}" srcOrd="1" destOrd="0" presId="urn:microsoft.com/office/officeart/2017/3/layout/HorizontalLabelsTimeline"/>
    <dgm:cxn modelId="{50676A17-10C1-4A5A-B876-81A6C10A9BC0}" type="presParOf" srcId="{32AAFE31-6289-403A-9D13-818F4101EB70}" destId="{232CE934-E2E5-4676-AC76-E4B011E79514}" srcOrd="2" destOrd="0" presId="urn:microsoft.com/office/officeart/2017/3/layout/HorizontalLabelsTimeline"/>
    <dgm:cxn modelId="{4FAD5C1C-C77F-4784-ABC4-6135B809E7FE}" type="presParOf" srcId="{32AAFE31-6289-403A-9D13-818F4101EB70}" destId="{E81393AC-A038-4AFA-9F23-B7759047F7CF}" srcOrd="3" destOrd="0" presId="urn:microsoft.com/office/officeart/2017/3/layout/HorizontalLabelsTimeline"/>
    <dgm:cxn modelId="{4B524C2F-81FF-4748-9D31-5E595BAF4236}" type="presParOf" srcId="{32AAFE31-6289-403A-9D13-818F4101EB70}" destId="{E46F4132-D2E1-4357-B1EA-A4E065894E0E}" srcOrd="4" destOrd="0" presId="urn:microsoft.com/office/officeart/2017/3/layout/HorizontalLabels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8B371-2815-4661-9209-F8A29814ADCC}">
      <dsp:nvSpPr>
        <dsp:cNvPr id="0" name=""/>
        <dsp:cNvSpPr/>
      </dsp:nvSpPr>
      <dsp:spPr>
        <a:xfrm>
          <a:off x="0" y="1999456"/>
          <a:ext cx="10515600" cy="0"/>
        </a:xfrm>
        <a:prstGeom prst="line">
          <a:avLst/>
        </a:prstGeom>
        <a:solidFill>
          <a:schemeClr val="lt1">
            <a:alpha val="90000"/>
            <a:hueOff val="0"/>
            <a:satOff val="0"/>
            <a:lumOff val="0"/>
            <a:alphaOff val="0"/>
          </a:schemeClr>
        </a:solidFill>
        <a:ln w="12700" cap="flat" cmpd="sng" algn="ctr">
          <a:solidFill>
            <a:schemeClr val="accent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4E37A6A-8F95-4F28-92FC-1FE8089D7DAF}">
      <dsp:nvSpPr>
        <dsp:cNvPr id="0" name=""/>
        <dsp:cNvSpPr/>
      </dsp:nvSpPr>
      <dsp:spPr>
        <a:xfrm>
          <a:off x="253596" y="1239663"/>
          <a:ext cx="3700587" cy="479869"/>
        </a:xfrm>
        <a:prstGeom prst="rect">
          <a:avLst/>
        </a:prstGeom>
        <a:solidFill>
          <a:schemeClr val="accent2">
            <a:alpha val="90000"/>
            <a:hueOff val="0"/>
            <a:satOff val="0"/>
            <a:lumOff val="0"/>
            <a:alphaOff val="0"/>
          </a:schemeClr>
        </a:solidFill>
        <a:ln w="12700" cap="flat" cmpd="sng" algn="ctr">
          <a:solidFill>
            <a:schemeClr val="accent2">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533400">
            <a:lnSpc>
              <a:spcPct val="90000"/>
            </a:lnSpc>
            <a:spcBef>
              <a:spcPct val="0"/>
            </a:spcBef>
            <a:spcAft>
              <a:spcPct val="35000"/>
            </a:spcAft>
            <a:buNone/>
            <a:defRPr b="1"/>
          </a:pPr>
          <a:r>
            <a:rPr lang="id-ID" sz="1200" i="1" kern="1200" dirty="0" err="1"/>
            <a:t>Automatic</a:t>
          </a:r>
          <a:r>
            <a:rPr lang="id-ID" sz="1200" i="1" kern="1200" dirty="0"/>
            <a:t> </a:t>
          </a:r>
          <a:r>
            <a:rPr lang="id-ID" sz="1200" i="1" kern="1200" dirty="0" err="1"/>
            <a:t>Detection</a:t>
          </a:r>
          <a:r>
            <a:rPr lang="id-ID" sz="1200" i="1" kern="1200" dirty="0"/>
            <a:t> </a:t>
          </a:r>
          <a:r>
            <a:rPr lang="id-ID" sz="1200" i="1" kern="1200" dirty="0" err="1"/>
            <a:t>of</a:t>
          </a:r>
          <a:r>
            <a:rPr lang="id-ID" sz="1200" i="1" kern="1200" dirty="0"/>
            <a:t> </a:t>
          </a:r>
          <a:r>
            <a:rPr lang="id-ID" sz="1200" i="1" kern="1200" dirty="0" err="1"/>
            <a:t>Machine</a:t>
          </a:r>
          <a:r>
            <a:rPr lang="id-ID" sz="1200" i="1" kern="1200" dirty="0"/>
            <a:t> </a:t>
          </a:r>
          <a:r>
            <a:rPr lang="id-ID" sz="1200" i="1" kern="1200" dirty="0" err="1"/>
            <a:t>Generated</a:t>
          </a:r>
          <a:r>
            <a:rPr lang="id-ID" sz="1200" i="1" kern="1200" dirty="0"/>
            <a:t> </a:t>
          </a:r>
          <a:r>
            <a:rPr lang="id-ID" sz="1200" i="1" kern="1200" dirty="0" err="1"/>
            <a:t>Text</a:t>
          </a:r>
          <a:r>
            <a:rPr lang="id-ID" sz="1200" i="1" kern="1200" dirty="0"/>
            <a:t>: A </a:t>
          </a:r>
          <a:r>
            <a:rPr lang="id-ID" sz="1200" i="1" kern="1200" dirty="0" err="1"/>
            <a:t>Critical</a:t>
          </a:r>
          <a:r>
            <a:rPr lang="id-ID" sz="1200" i="1" kern="1200" dirty="0"/>
            <a:t> </a:t>
          </a:r>
          <a:r>
            <a:rPr lang="id-ID" sz="1200" i="1" kern="1200" dirty="0" err="1"/>
            <a:t>Survey</a:t>
          </a:r>
          <a:r>
            <a:rPr lang="en-US" sz="1200" i="1" kern="1200" dirty="0"/>
            <a:t> (2020)</a:t>
          </a:r>
          <a:endParaRPr lang="en-US" sz="1200" b="0" kern="1200" dirty="0"/>
        </a:p>
      </dsp:txBody>
      <dsp:txXfrm>
        <a:off x="253596" y="1239663"/>
        <a:ext cx="3700587" cy="479869"/>
      </dsp:txXfrm>
    </dsp:sp>
    <dsp:sp modelId="{255B3FC7-BD87-4810-87ED-7952D0F23157}">
      <dsp:nvSpPr>
        <dsp:cNvPr id="0" name=""/>
        <dsp:cNvSpPr/>
      </dsp:nvSpPr>
      <dsp:spPr>
        <a:xfrm>
          <a:off x="253596" y="151858"/>
          <a:ext cx="3700587" cy="1087804"/>
        </a:xfrm>
        <a:prstGeom prst="rect">
          <a:avLst/>
        </a:prstGeom>
        <a:solidFill>
          <a:schemeClr val="accent2">
            <a:alpha val="90000"/>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ID" sz="1200" kern="1200" dirty="0" err="1"/>
            <a:t>Detektor</a:t>
          </a:r>
          <a:r>
            <a:rPr lang="en-ID" sz="1200" kern="1200" dirty="0"/>
            <a:t> yang </a:t>
          </a:r>
          <a:r>
            <a:rPr lang="en-ID" sz="1200" kern="1200" dirty="0" err="1"/>
            <a:t>ada</a:t>
          </a:r>
          <a:r>
            <a:rPr lang="en-ID" sz="1200" kern="1200" dirty="0"/>
            <a:t> </a:t>
          </a:r>
          <a:r>
            <a:rPr lang="en-ID" sz="1200" kern="1200" dirty="0" err="1"/>
            <a:t>diketahui</a:t>
          </a:r>
          <a:r>
            <a:rPr lang="en-ID" sz="1200" kern="1200" dirty="0"/>
            <a:t> </a:t>
          </a:r>
          <a:r>
            <a:rPr lang="en-ID" sz="1200" kern="1200" dirty="0" err="1"/>
            <a:t>memiliki</a:t>
          </a:r>
          <a:r>
            <a:rPr lang="en-ID" sz="1200" kern="1200" dirty="0"/>
            <a:t> "</a:t>
          </a:r>
          <a:r>
            <a:rPr lang="en-ID" sz="1200" kern="1200" dirty="0" err="1"/>
            <a:t>akurasi</a:t>
          </a:r>
          <a:r>
            <a:rPr lang="en-ID" sz="1200" kern="1200" dirty="0"/>
            <a:t> </a:t>
          </a:r>
          <a:r>
            <a:rPr lang="en-ID" sz="1200" kern="1200" dirty="0" err="1"/>
            <a:t>lintas</a:t>
          </a:r>
          <a:r>
            <a:rPr lang="en-ID" sz="1200" kern="1200" dirty="0"/>
            <a:t>-domain yang </a:t>
          </a:r>
          <a:r>
            <a:rPr lang="en-ID" sz="1200" kern="1200" dirty="0" err="1"/>
            <a:t>buruk</a:t>
          </a:r>
          <a:r>
            <a:rPr lang="en-ID" sz="1200" kern="1200" dirty="0"/>
            <a:t>". Belum </a:t>
          </a:r>
          <a:r>
            <a:rPr lang="en-ID" sz="1200" kern="1200" dirty="0" err="1"/>
            <a:t>ada</a:t>
          </a:r>
          <a:r>
            <a:rPr lang="en-ID" sz="1200" kern="1200" dirty="0"/>
            <a:t> </a:t>
          </a:r>
          <a:r>
            <a:rPr lang="en-ID" sz="1200" kern="1200" dirty="0" err="1"/>
            <a:t>penelitian</a:t>
          </a:r>
          <a:r>
            <a:rPr lang="en-ID" sz="1200" kern="1200" dirty="0"/>
            <a:t> yang </a:t>
          </a:r>
          <a:r>
            <a:rPr lang="en-ID" sz="1200" kern="1200" dirty="0" err="1"/>
            <a:t>secara</a:t>
          </a:r>
          <a:r>
            <a:rPr lang="en-ID" sz="1200" kern="1200" dirty="0"/>
            <a:t> </a:t>
          </a:r>
          <a:r>
            <a:rPr lang="en-ID" sz="1200" kern="1200" dirty="0" err="1"/>
            <a:t>sistematis</a:t>
          </a:r>
          <a:r>
            <a:rPr lang="en-ID" sz="1200" kern="1200" dirty="0"/>
            <a:t> </a:t>
          </a:r>
          <a:r>
            <a:rPr lang="en-ID" sz="1200" kern="1200" dirty="0" err="1"/>
            <a:t>menguji</a:t>
          </a:r>
          <a:r>
            <a:rPr lang="en-ID" sz="1200" kern="1200" dirty="0"/>
            <a:t> </a:t>
          </a:r>
          <a:r>
            <a:rPr lang="en-ID" sz="1200" kern="1200" dirty="0" err="1"/>
            <a:t>konsistensi</a:t>
          </a:r>
          <a:r>
            <a:rPr lang="en-ID" sz="1200" kern="1200" dirty="0"/>
            <a:t> </a:t>
          </a:r>
          <a:r>
            <a:rPr lang="en-ID" sz="1200" kern="1200" dirty="0" err="1"/>
            <a:t>marka</a:t>
          </a:r>
          <a:r>
            <a:rPr lang="en-ID" sz="1200" kern="1200" dirty="0"/>
            <a:t> </a:t>
          </a:r>
          <a:r>
            <a:rPr lang="en-ID" sz="1200" kern="1200" dirty="0" err="1"/>
            <a:t>linguistik</a:t>
          </a:r>
          <a:r>
            <a:rPr lang="en-ID" sz="1200" kern="1200" dirty="0"/>
            <a:t> </a:t>
          </a:r>
          <a:r>
            <a:rPr lang="en-ID" sz="1200" kern="1200" dirty="0" err="1"/>
            <a:t>pembeda</a:t>
          </a:r>
          <a:r>
            <a:rPr lang="en-ID" sz="1200" kern="1200" dirty="0"/>
            <a:t> di </a:t>
          </a:r>
          <a:r>
            <a:rPr lang="en-ID" sz="1200" kern="1200" dirty="0" err="1"/>
            <a:t>berbagai</a:t>
          </a:r>
          <a:r>
            <a:rPr lang="en-ID" sz="1200" kern="1200" dirty="0"/>
            <a:t> genre </a:t>
          </a:r>
          <a:r>
            <a:rPr lang="en-ID" sz="1200" kern="1200" dirty="0" err="1"/>
            <a:t>teks</a:t>
          </a:r>
          <a:r>
            <a:rPr lang="en-ID" sz="1200" kern="1200" dirty="0"/>
            <a:t> yang </a:t>
          </a:r>
          <a:r>
            <a:rPr lang="en-ID" sz="1200" kern="1200" dirty="0" err="1"/>
            <a:t>berbeda</a:t>
          </a:r>
          <a:r>
            <a:rPr lang="en-ID" sz="1200" kern="1200" dirty="0"/>
            <a:t>.</a:t>
          </a:r>
          <a:endParaRPr lang="en-US" sz="1200" kern="1200" dirty="0"/>
        </a:p>
      </dsp:txBody>
      <dsp:txXfrm>
        <a:off x="253596" y="151858"/>
        <a:ext cx="3700587" cy="1087804"/>
      </dsp:txXfrm>
    </dsp:sp>
    <dsp:sp modelId="{DF478A7F-4668-4E0A-86F7-C1205CF5AA73}">
      <dsp:nvSpPr>
        <dsp:cNvPr id="0" name=""/>
        <dsp:cNvSpPr/>
      </dsp:nvSpPr>
      <dsp:spPr>
        <a:xfrm>
          <a:off x="2103890" y="1719532"/>
          <a:ext cx="0" cy="279923"/>
        </a:xfrm>
        <a:prstGeom prst="line">
          <a:avLst/>
        </a:prstGeom>
        <a:noFill/>
        <a:ln w="6350" cap="flat" cmpd="sng" algn="ctr">
          <a:solidFill>
            <a:schemeClr val="accent2">
              <a:shade val="9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70971D8-F05B-4392-88C0-D9921BB5F6B0}">
      <dsp:nvSpPr>
        <dsp:cNvPr id="0" name=""/>
        <dsp:cNvSpPr/>
      </dsp:nvSpPr>
      <dsp:spPr>
        <a:xfrm>
          <a:off x="2356202" y="2279380"/>
          <a:ext cx="3700587" cy="479869"/>
        </a:xfrm>
        <a:prstGeom prst="rect">
          <a:avLst/>
        </a:prstGeom>
        <a:solidFill>
          <a:srgbClr val="5E5FE8"/>
        </a:solidFill>
        <a:ln w="12700" cap="flat" cmpd="sng" algn="ctr">
          <a:solidFill>
            <a:srgbClr val="4D4EE6">
              <a:alpha val="90000"/>
              <a:hueOff val="0"/>
              <a:satOff val="0"/>
              <a:lumOff val="0"/>
              <a:alphaOff val="-26667"/>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533400">
            <a:lnSpc>
              <a:spcPct val="90000"/>
            </a:lnSpc>
            <a:spcBef>
              <a:spcPct val="0"/>
            </a:spcBef>
            <a:spcAft>
              <a:spcPct val="35000"/>
            </a:spcAft>
            <a:buNone/>
            <a:defRPr b="1"/>
          </a:pPr>
          <a:r>
            <a:rPr lang="id-ID" sz="1200" i="1" kern="1200" dirty="0" err="1"/>
            <a:t>Detecting</a:t>
          </a:r>
          <a:r>
            <a:rPr lang="id-ID" sz="1200" i="1" kern="1200" dirty="0"/>
            <a:t> </a:t>
          </a:r>
          <a:r>
            <a:rPr lang="id-ID" sz="1200" i="1" kern="1200" dirty="0" err="1"/>
            <a:t>ChatGPT</a:t>
          </a:r>
          <a:r>
            <a:rPr lang="id-ID" sz="1200" i="1" kern="1200" dirty="0"/>
            <a:t>: A </a:t>
          </a:r>
          <a:r>
            <a:rPr lang="id-ID" sz="1200" i="1" kern="1200" dirty="0" err="1"/>
            <a:t>Survey</a:t>
          </a:r>
          <a:r>
            <a:rPr lang="id-ID" sz="1200" i="1" kern="1200" dirty="0"/>
            <a:t> </a:t>
          </a:r>
          <a:r>
            <a:rPr lang="id-ID" sz="1200" i="1" kern="1200" dirty="0" err="1"/>
            <a:t>of</a:t>
          </a:r>
          <a:r>
            <a:rPr lang="id-ID" sz="1200" i="1" kern="1200" dirty="0"/>
            <a:t> </a:t>
          </a:r>
          <a:r>
            <a:rPr lang="id-ID" sz="1200" i="1" kern="1200" dirty="0" err="1"/>
            <a:t>the</a:t>
          </a:r>
          <a:r>
            <a:rPr lang="id-ID" sz="1200" i="1" kern="1200" dirty="0"/>
            <a:t> State </a:t>
          </a:r>
          <a:r>
            <a:rPr lang="id-ID" sz="1200" i="1" kern="1200" dirty="0" err="1"/>
            <a:t>of</a:t>
          </a:r>
          <a:r>
            <a:rPr lang="id-ID" sz="1200" i="1" kern="1200" dirty="0"/>
            <a:t> </a:t>
          </a:r>
          <a:r>
            <a:rPr lang="id-ID" sz="1200" i="1" kern="1200" dirty="0" err="1"/>
            <a:t>Detecting</a:t>
          </a:r>
          <a:r>
            <a:rPr lang="id-ID" sz="1200" i="1" kern="1200" dirty="0"/>
            <a:t> </a:t>
          </a:r>
          <a:r>
            <a:rPr lang="id-ID" sz="1200" i="1" kern="1200" dirty="0" err="1"/>
            <a:t>ChatGPT-Generated</a:t>
          </a:r>
          <a:r>
            <a:rPr lang="id-ID" sz="1200" i="1" kern="1200" dirty="0"/>
            <a:t> </a:t>
          </a:r>
          <a:r>
            <a:rPr lang="id-ID" sz="1200" i="1" kern="1200" dirty="0" err="1"/>
            <a:t>Text</a:t>
          </a:r>
          <a:r>
            <a:rPr lang="en-US" sz="1200" i="1" kern="1200" dirty="0"/>
            <a:t> (2023)</a:t>
          </a:r>
          <a:endParaRPr lang="en-US" sz="1200" b="0" kern="1200" dirty="0"/>
        </a:p>
      </dsp:txBody>
      <dsp:txXfrm>
        <a:off x="2356202" y="2279380"/>
        <a:ext cx="3700587" cy="479869"/>
      </dsp:txXfrm>
    </dsp:sp>
    <dsp:sp modelId="{1D60394B-1800-4790-9694-08B1C1D1B34D}">
      <dsp:nvSpPr>
        <dsp:cNvPr id="0" name=""/>
        <dsp:cNvSpPr/>
      </dsp:nvSpPr>
      <dsp:spPr>
        <a:xfrm>
          <a:off x="2356202" y="2759249"/>
          <a:ext cx="3700587" cy="1238888"/>
        </a:xfrm>
        <a:prstGeom prst="rect">
          <a:avLst/>
        </a:prstGeom>
        <a:solidFill>
          <a:schemeClr val="accent2">
            <a:alpha val="90000"/>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id-ID" sz="1200" kern="1200" noProof="0" dirty="0"/>
            <a:t>Analisis pembeda teks AI dan manusia yang ada masih bersifat kualitatif dan umum (misalnya, AI "lebih formal" atau "keragaman leksikal rendah"). Belum ada penelitian yang mengukur kontribusi spesifik dari tiap marka linguistik (leksikal, sintaksis, </a:t>
          </a:r>
          <a:r>
            <a:rPr lang="id-ID" sz="1200" kern="1200" noProof="0" dirty="0" err="1"/>
            <a:t>stilistik</a:t>
          </a:r>
          <a:r>
            <a:rPr lang="id-ID" sz="1200" kern="1200" noProof="0" dirty="0"/>
            <a:t>) terhadap keputusan model.</a:t>
          </a:r>
        </a:p>
      </dsp:txBody>
      <dsp:txXfrm>
        <a:off x="2356202" y="2759249"/>
        <a:ext cx="3700587" cy="1238888"/>
      </dsp:txXfrm>
    </dsp:sp>
    <dsp:sp modelId="{59F1EF41-14EA-48EE-A559-118169DBDB24}">
      <dsp:nvSpPr>
        <dsp:cNvPr id="0" name=""/>
        <dsp:cNvSpPr/>
      </dsp:nvSpPr>
      <dsp:spPr>
        <a:xfrm>
          <a:off x="4206496" y="1999456"/>
          <a:ext cx="0" cy="279923"/>
        </a:xfrm>
        <a:prstGeom prst="line">
          <a:avLst/>
        </a:prstGeom>
        <a:noFill/>
        <a:ln w="6350" cap="flat" cmpd="sng" algn="ctr">
          <a:solidFill>
            <a:schemeClr val="accent2">
              <a:shade val="90000"/>
              <a:hueOff val="4026"/>
              <a:satOff val="-78"/>
              <a:lumOff val="9408"/>
              <a:alphaOff val="0"/>
            </a:schemeClr>
          </a:solidFill>
          <a:prstDash val="solid"/>
          <a:miter lim="800000"/>
        </a:ln>
        <a:effectLst/>
      </dsp:spPr>
      <dsp:style>
        <a:lnRef idx="1">
          <a:scrgbClr r="0" g="0" b="0"/>
        </a:lnRef>
        <a:fillRef idx="0">
          <a:scrgbClr r="0" g="0" b="0"/>
        </a:fillRef>
        <a:effectRef idx="0">
          <a:scrgbClr r="0" g="0" b="0"/>
        </a:effectRef>
        <a:fontRef idx="minor"/>
      </dsp:style>
    </dsp:sp>
    <dsp:sp modelId="{6D7F9BE3-3008-4E5E-96F3-C71D72649902}">
      <dsp:nvSpPr>
        <dsp:cNvPr id="0" name=""/>
        <dsp:cNvSpPr/>
      </dsp:nvSpPr>
      <dsp:spPr>
        <a:xfrm rot="2700000">
          <a:off x="2072785" y="1968352"/>
          <a:ext cx="62208" cy="62208"/>
        </a:xfrm>
        <a:prstGeom prst="rect">
          <a:avLst/>
        </a:prstGeom>
        <a:solidFill>
          <a:schemeClr val="accent2">
            <a:alpha val="90000"/>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E0947F0-E28B-4B2E-B1D6-BFEED1AF012B}">
      <dsp:nvSpPr>
        <dsp:cNvPr id="0" name=""/>
        <dsp:cNvSpPr/>
      </dsp:nvSpPr>
      <dsp:spPr>
        <a:xfrm rot="2700000">
          <a:off x="4175392" y="1968352"/>
          <a:ext cx="62208" cy="62208"/>
        </a:xfrm>
        <a:prstGeom prst="rect">
          <a:avLst/>
        </a:prstGeom>
        <a:solidFill>
          <a:schemeClr val="accent2">
            <a:alpha val="90000"/>
            <a:hueOff val="0"/>
            <a:satOff val="0"/>
            <a:lumOff val="0"/>
            <a:alphaOff val="-1000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F04B95-81DC-4C70-990B-FEE82F4C63E7}">
      <dsp:nvSpPr>
        <dsp:cNvPr id="0" name=""/>
        <dsp:cNvSpPr/>
      </dsp:nvSpPr>
      <dsp:spPr>
        <a:xfrm>
          <a:off x="4458809" y="1239663"/>
          <a:ext cx="3700587" cy="479869"/>
        </a:xfrm>
        <a:prstGeom prst="rect">
          <a:avLst/>
        </a:prstGeom>
        <a:solidFill>
          <a:srgbClr val="5E5FE8"/>
        </a:solidFill>
        <a:ln w="12700" cap="flat" cmpd="sng" algn="ctr">
          <a:solidFill>
            <a:schemeClr val="accent2">
              <a:alpha val="90000"/>
              <a:hueOff val="0"/>
              <a:satOff val="0"/>
              <a:lumOff val="0"/>
              <a:alphaOff val="-26667"/>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533400">
            <a:lnSpc>
              <a:spcPct val="90000"/>
            </a:lnSpc>
            <a:spcBef>
              <a:spcPct val="0"/>
            </a:spcBef>
            <a:spcAft>
              <a:spcPct val="35000"/>
            </a:spcAft>
            <a:buNone/>
            <a:defRPr b="1"/>
          </a:pPr>
          <a:r>
            <a:rPr lang="id-ID" sz="1200" i="1" kern="1200" dirty="0" err="1"/>
            <a:t>Detecting</a:t>
          </a:r>
          <a:r>
            <a:rPr lang="id-ID" sz="1200" i="1" kern="1200" dirty="0"/>
            <a:t> AI </a:t>
          </a:r>
          <a:r>
            <a:rPr lang="id-ID" sz="1200" i="1" kern="1200" dirty="0" err="1"/>
            <a:t>Generated</a:t>
          </a:r>
          <a:r>
            <a:rPr lang="id-ID" sz="1200" i="1" kern="1200" dirty="0"/>
            <a:t> </a:t>
          </a:r>
          <a:r>
            <a:rPr lang="id-ID" sz="1200" i="1" kern="1200" dirty="0" err="1"/>
            <a:t>Text</a:t>
          </a:r>
          <a:r>
            <a:rPr lang="id-ID" sz="1200" i="1" kern="1200" dirty="0"/>
            <a:t> </a:t>
          </a:r>
          <a:r>
            <a:rPr lang="id-ID" sz="1200" i="1" kern="1200" dirty="0" err="1"/>
            <a:t>Based</a:t>
          </a:r>
          <a:r>
            <a:rPr lang="id-ID" sz="1200" i="1" kern="1200" dirty="0"/>
            <a:t> </a:t>
          </a:r>
          <a:r>
            <a:rPr lang="id-ID" sz="1200" i="1" kern="1200" dirty="0" err="1"/>
            <a:t>on</a:t>
          </a:r>
          <a:r>
            <a:rPr lang="id-ID" sz="1200" i="1" kern="1200" dirty="0"/>
            <a:t> NLP </a:t>
          </a:r>
          <a:r>
            <a:rPr lang="id-ID" sz="1200" i="1" kern="1200" dirty="0" err="1"/>
            <a:t>and</a:t>
          </a:r>
          <a:r>
            <a:rPr lang="id-ID" sz="1200" i="1" kern="1200" dirty="0"/>
            <a:t> </a:t>
          </a:r>
          <a:r>
            <a:rPr lang="id-ID" sz="1200" i="1" kern="1200" dirty="0" err="1"/>
            <a:t>Machine</a:t>
          </a:r>
          <a:r>
            <a:rPr lang="id-ID" sz="1200" i="1" kern="1200" dirty="0"/>
            <a:t> </a:t>
          </a:r>
          <a:r>
            <a:rPr lang="id-ID" sz="1200" i="1" kern="1200" dirty="0" err="1"/>
            <a:t>Learning</a:t>
          </a:r>
          <a:r>
            <a:rPr lang="id-ID" sz="1200" i="1" kern="1200" dirty="0"/>
            <a:t> </a:t>
          </a:r>
          <a:r>
            <a:rPr lang="id-ID" sz="1200" i="1" kern="1200" dirty="0" err="1"/>
            <a:t>Approaches</a:t>
          </a:r>
          <a:r>
            <a:rPr lang="en-US" sz="1200" i="1" kern="1200" dirty="0"/>
            <a:t> (2024)</a:t>
          </a:r>
          <a:endParaRPr lang="en-US" sz="1200" b="0" kern="1200" dirty="0"/>
        </a:p>
      </dsp:txBody>
      <dsp:txXfrm>
        <a:off x="4458809" y="1239663"/>
        <a:ext cx="3700587" cy="479869"/>
      </dsp:txXfrm>
    </dsp:sp>
    <dsp:sp modelId="{725F2AEF-0925-4411-A89A-5976D96BC3B1}">
      <dsp:nvSpPr>
        <dsp:cNvPr id="0" name=""/>
        <dsp:cNvSpPr/>
      </dsp:nvSpPr>
      <dsp:spPr>
        <a:xfrm>
          <a:off x="4458809" y="333159"/>
          <a:ext cx="3700587" cy="906503"/>
        </a:xfrm>
        <a:prstGeom prst="rect">
          <a:avLst/>
        </a:prstGeom>
        <a:solidFill>
          <a:schemeClr val="accent2">
            <a:alpha val="90000"/>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4300" tIns="114300" rIns="114300" bIns="114300" numCol="1" spcCol="1270" anchor="ctr" anchorCtr="0">
          <a:noAutofit/>
        </a:bodyPr>
        <a:lstStyle/>
        <a:p>
          <a:pPr marL="0" lvl="0" indent="0" algn="l" defTabSz="533400">
            <a:lnSpc>
              <a:spcPct val="90000"/>
            </a:lnSpc>
            <a:spcBef>
              <a:spcPct val="0"/>
            </a:spcBef>
            <a:spcAft>
              <a:spcPct val="35000"/>
            </a:spcAft>
            <a:buNone/>
          </a:pPr>
          <a:r>
            <a:rPr lang="en-ID" sz="1200" kern="1200" dirty="0" err="1"/>
            <a:t>Penelitian</a:t>
          </a:r>
          <a:r>
            <a:rPr lang="en-ID" sz="1200" kern="1200" dirty="0"/>
            <a:t> yang </a:t>
          </a:r>
          <a:r>
            <a:rPr lang="en-ID" sz="1200" kern="1200" dirty="0" err="1"/>
            <a:t>ada</a:t>
          </a:r>
          <a:r>
            <a:rPr lang="en-ID" sz="1200" kern="1200" dirty="0"/>
            <a:t> </a:t>
          </a:r>
          <a:r>
            <a:rPr lang="en-ID" sz="1200" kern="1200" dirty="0" err="1"/>
            <a:t>terlalu</a:t>
          </a:r>
          <a:r>
            <a:rPr lang="en-ID" sz="1200" kern="1200" dirty="0"/>
            <a:t> </a:t>
          </a:r>
          <a:r>
            <a:rPr lang="en-ID" sz="1200" kern="1200" dirty="0" err="1"/>
            <a:t>berfokus</a:t>
          </a:r>
          <a:r>
            <a:rPr lang="en-ID" sz="1200" kern="1200" dirty="0"/>
            <a:t> pada </a:t>
          </a:r>
          <a:r>
            <a:rPr lang="en-ID" sz="1200" kern="1200" dirty="0" err="1"/>
            <a:t>akurasi</a:t>
          </a:r>
          <a:r>
            <a:rPr lang="en-ID" sz="1200" kern="1200" dirty="0"/>
            <a:t> </a:t>
          </a:r>
          <a:r>
            <a:rPr lang="en-ID" sz="1200" kern="1200" dirty="0" err="1"/>
            <a:t>performa</a:t>
          </a:r>
          <a:r>
            <a:rPr lang="en-ID" sz="1200" kern="1200" dirty="0"/>
            <a:t> dan </a:t>
          </a:r>
          <a:r>
            <a:rPr lang="en-ID" sz="1200" kern="1200" dirty="0" err="1"/>
            <a:t>beroperasi</a:t>
          </a:r>
          <a:r>
            <a:rPr lang="en-ID" sz="1200" kern="1200" dirty="0"/>
            <a:t> </a:t>
          </a:r>
          <a:r>
            <a:rPr lang="en-ID" sz="1200" kern="1200" dirty="0" err="1"/>
            <a:t>sebagai</a:t>
          </a:r>
          <a:r>
            <a:rPr lang="en-ID" sz="1200" kern="1200" dirty="0"/>
            <a:t> “</a:t>
          </a:r>
          <a:r>
            <a:rPr lang="en-ID" sz="1200" kern="1200" dirty="0" err="1"/>
            <a:t>kotak</a:t>
          </a:r>
          <a:r>
            <a:rPr lang="en-ID" sz="1200" kern="1200" dirty="0"/>
            <a:t> </a:t>
          </a:r>
          <a:r>
            <a:rPr lang="en-ID" sz="1200" kern="1200" dirty="0" err="1"/>
            <a:t>hitam</a:t>
          </a:r>
          <a:r>
            <a:rPr lang="en-ID" sz="1200" kern="1200" dirty="0"/>
            <a:t>”, </a:t>
          </a:r>
          <a:r>
            <a:rPr lang="en-ID" sz="1200" kern="1200" dirty="0" err="1"/>
            <a:t>tanpa</a:t>
          </a:r>
          <a:r>
            <a:rPr lang="en-ID" sz="1200" kern="1200" dirty="0"/>
            <a:t> </a:t>
          </a:r>
          <a:r>
            <a:rPr lang="en-ID" sz="1200" kern="1200" dirty="0" err="1"/>
            <a:t>menjelaskan</a:t>
          </a:r>
          <a:r>
            <a:rPr lang="en-ID" sz="1200" kern="1200" dirty="0"/>
            <a:t> </a:t>
          </a:r>
          <a:r>
            <a:rPr lang="en-ID" sz="1200" kern="1200" dirty="0" err="1"/>
            <a:t>mengapa</a:t>
          </a:r>
          <a:r>
            <a:rPr lang="en-ID" sz="1200" kern="1200" dirty="0"/>
            <a:t> </a:t>
          </a:r>
          <a:r>
            <a:rPr lang="en-ID" sz="1200" kern="1200" dirty="0" err="1"/>
            <a:t>sebuah</a:t>
          </a:r>
          <a:r>
            <a:rPr lang="en-ID" sz="1200" kern="1200" dirty="0"/>
            <a:t> model </a:t>
          </a:r>
          <a:r>
            <a:rPr lang="en-ID" sz="1200" kern="1200" dirty="0" err="1"/>
            <a:t>berhasil</a:t>
          </a:r>
          <a:r>
            <a:rPr lang="en-ID" sz="1200" kern="1200" dirty="0"/>
            <a:t> </a:t>
          </a:r>
          <a:r>
            <a:rPr lang="en-ID" sz="1200" kern="1200" dirty="0" err="1"/>
            <a:t>mendeteksi</a:t>
          </a:r>
          <a:r>
            <a:rPr lang="en-ID" sz="1200" kern="1200" dirty="0"/>
            <a:t> </a:t>
          </a:r>
          <a:r>
            <a:rPr lang="en-ID" sz="1200" kern="1200" dirty="0" err="1"/>
            <a:t>teks</a:t>
          </a:r>
          <a:r>
            <a:rPr lang="en-ID" sz="1200" kern="1200" dirty="0"/>
            <a:t> AI.</a:t>
          </a:r>
          <a:endParaRPr lang="en-US" sz="1200" kern="1200" dirty="0"/>
        </a:p>
      </dsp:txBody>
      <dsp:txXfrm>
        <a:off x="4458809" y="333159"/>
        <a:ext cx="3700587" cy="906503"/>
      </dsp:txXfrm>
    </dsp:sp>
    <dsp:sp modelId="{3F1F843F-8CAA-4ECF-B5A2-211D6C43D3C6}">
      <dsp:nvSpPr>
        <dsp:cNvPr id="0" name=""/>
        <dsp:cNvSpPr/>
      </dsp:nvSpPr>
      <dsp:spPr>
        <a:xfrm>
          <a:off x="6309103" y="1719532"/>
          <a:ext cx="0" cy="279923"/>
        </a:xfrm>
        <a:prstGeom prst="line">
          <a:avLst/>
        </a:prstGeom>
        <a:noFill/>
        <a:ln w="6350" cap="flat" cmpd="sng" algn="ctr">
          <a:solidFill>
            <a:schemeClr val="accent2">
              <a:shade val="90000"/>
              <a:hueOff val="8053"/>
              <a:satOff val="-155"/>
              <a:lumOff val="18815"/>
              <a:alphaOff val="0"/>
            </a:schemeClr>
          </a:solidFill>
          <a:prstDash val="solid"/>
          <a:miter lim="800000"/>
        </a:ln>
        <a:effectLst/>
      </dsp:spPr>
      <dsp:style>
        <a:lnRef idx="1">
          <a:scrgbClr r="0" g="0" b="0"/>
        </a:lnRef>
        <a:fillRef idx="0">
          <a:scrgbClr r="0" g="0" b="0"/>
        </a:fillRef>
        <a:effectRef idx="0">
          <a:scrgbClr r="0" g="0" b="0"/>
        </a:effectRef>
        <a:fontRef idx="minor"/>
      </dsp:style>
    </dsp:sp>
    <dsp:sp modelId="{0CFAF01A-0163-4C33-9878-6F2FFD282979}">
      <dsp:nvSpPr>
        <dsp:cNvPr id="0" name=""/>
        <dsp:cNvSpPr/>
      </dsp:nvSpPr>
      <dsp:spPr>
        <a:xfrm>
          <a:off x="6561416" y="2279380"/>
          <a:ext cx="3700587" cy="479869"/>
        </a:xfrm>
        <a:prstGeom prst="rect">
          <a:avLst/>
        </a:prstGeom>
        <a:solidFill>
          <a:srgbClr val="5E5FE8"/>
        </a:solidFill>
        <a:ln w="12700" cap="flat" cmpd="sng" algn="ctr">
          <a:solidFill>
            <a:srgbClr val="4D4EE6">
              <a:alpha val="90000"/>
              <a:hueOff val="0"/>
              <a:satOff val="0"/>
              <a:lumOff val="0"/>
              <a:alphaOff val="-26667"/>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533400">
            <a:lnSpc>
              <a:spcPct val="90000"/>
            </a:lnSpc>
            <a:spcBef>
              <a:spcPct val="0"/>
            </a:spcBef>
            <a:spcAft>
              <a:spcPct val="35000"/>
            </a:spcAft>
            <a:buNone/>
            <a:defRPr b="1"/>
          </a:pPr>
          <a:r>
            <a:rPr lang="id-ID" sz="1200" b="1" i="1" kern="1200" dirty="0">
              <a:solidFill>
                <a:prstClr val="white"/>
              </a:solidFill>
              <a:latin typeface="Avenir Next LT Pro"/>
              <a:ea typeface="+mn-ea"/>
              <a:cs typeface="+mn-cs"/>
            </a:rPr>
            <a:t>AI-</a:t>
          </a:r>
          <a:r>
            <a:rPr lang="id-ID" sz="1200" b="1" i="1" kern="1200" dirty="0" err="1">
              <a:solidFill>
                <a:prstClr val="white"/>
              </a:solidFill>
              <a:latin typeface="Avenir Next LT Pro"/>
              <a:ea typeface="+mn-ea"/>
              <a:cs typeface="+mn-cs"/>
            </a:rPr>
            <a:t>Generated</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Text</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Detection</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and</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Source</a:t>
          </a:r>
          <a:r>
            <a:rPr lang="id-ID" sz="1200" b="1" i="1" kern="1200" dirty="0">
              <a:solidFill>
                <a:prstClr val="white"/>
              </a:solidFill>
              <a:latin typeface="Avenir Next LT Pro"/>
              <a:ea typeface="+mn-ea"/>
              <a:cs typeface="+mn-cs"/>
            </a:rPr>
            <a:t> </a:t>
          </a:r>
          <a:r>
            <a:rPr lang="id-ID" sz="1200" b="1" i="1" kern="1200" dirty="0" err="1">
              <a:solidFill>
                <a:prstClr val="white"/>
              </a:solidFill>
              <a:latin typeface="Avenir Next LT Pro"/>
              <a:ea typeface="+mn-ea"/>
              <a:cs typeface="+mn-cs"/>
            </a:rPr>
            <a:t>Identification</a:t>
          </a:r>
          <a:r>
            <a:rPr lang="en-US" sz="1200" b="1" i="1" kern="1200" dirty="0">
              <a:solidFill>
                <a:prstClr val="white"/>
              </a:solidFill>
              <a:latin typeface="Avenir Next LT Pro"/>
              <a:ea typeface="+mn-ea"/>
              <a:cs typeface="+mn-cs"/>
            </a:rPr>
            <a:t> (2025)</a:t>
          </a:r>
        </a:p>
      </dsp:txBody>
      <dsp:txXfrm>
        <a:off x="6561416" y="2279380"/>
        <a:ext cx="3700587" cy="479869"/>
      </dsp:txXfrm>
    </dsp:sp>
    <dsp:sp modelId="{F7B633A7-D926-4CBC-87D6-CC10E20E0F4C}">
      <dsp:nvSpPr>
        <dsp:cNvPr id="0" name=""/>
        <dsp:cNvSpPr/>
      </dsp:nvSpPr>
      <dsp:spPr>
        <a:xfrm>
          <a:off x="6561416" y="2759249"/>
          <a:ext cx="3700587" cy="1057587"/>
        </a:xfrm>
        <a:prstGeom prst="rect">
          <a:avLst/>
        </a:prstGeom>
        <a:solidFill>
          <a:schemeClr val="accent2">
            <a:alpha val="90000"/>
            <a:tint val="4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l" defTabSz="622300">
            <a:lnSpc>
              <a:spcPct val="90000"/>
            </a:lnSpc>
            <a:spcBef>
              <a:spcPct val="0"/>
            </a:spcBef>
            <a:spcAft>
              <a:spcPct val="35000"/>
            </a:spcAft>
            <a:buNone/>
          </a:pPr>
          <a:r>
            <a:rPr lang="en-ID" sz="1400" kern="1200" dirty="0"/>
            <a:t>Kebutuhan </a:t>
          </a:r>
          <a:r>
            <a:rPr lang="en-ID" sz="1400" kern="1200" dirty="0" err="1"/>
            <a:t>akan</a:t>
          </a:r>
          <a:r>
            <a:rPr lang="en-ID" sz="1400" kern="1200" dirty="0"/>
            <a:t> </a:t>
          </a:r>
          <a:r>
            <a:rPr lang="en-ID" sz="1400" kern="1200" dirty="0" err="1"/>
            <a:t>detektor</a:t>
          </a:r>
          <a:r>
            <a:rPr lang="en-ID" sz="1400" kern="1200" dirty="0"/>
            <a:t> yang </a:t>
          </a:r>
          <a:r>
            <a:rPr lang="en-ID" sz="1400" kern="1200" dirty="0" err="1"/>
            <a:t>dapat</a:t>
          </a:r>
          <a:r>
            <a:rPr lang="en-ID" sz="1400" kern="1200" dirty="0"/>
            <a:t> </a:t>
          </a:r>
          <a:r>
            <a:rPr lang="en-ID" sz="1400" kern="1200" dirty="0" err="1"/>
            <a:t>ditafsirkan</a:t>
          </a:r>
          <a:r>
            <a:rPr lang="en-ID" sz="1400" kern="1200" dirty="0"/>
            <a:t> (</a:t>
          </a:r>
          <a:r>
            <a:rPr lang="en-ID" sz="1200" i="1" kern="1200" dirty="0"/>
            <a:t>interpretable</a:t>
          </a:r>
          <a:r>
            <a:rPr lang="en-ID" sz="1400" kern="1200" dirty="0"/>
            <a:t>) </a:t>
          </a:r>
          <a:r>
            <a:rPr lang="en-ID" sz="1400" kern="1200" dirty="0" err="1"/>
            <a:t>telah</a:t>
          </a:r>
          <a:r>
            <a:rPr lang="en-ID" sz="1400" kern="1200" dirty="0"/>
            <a:t> </a:t>
          </a:r>
          <a:r>
            <a:rPr lang="en-ID" sz="1400" kern="1200" dirty="0" err="1"/>
            <a:t>secara</a:t>
          </a:r>
          <a:r>
            <a:rPr lang="en-ID" sz="1400" kern="1200" dirty="0"/>
            <a:t> </a:t>
          </a:r>
          <a:r>
            <a:rPr lang="en-ID" sz="1400" kern="1200" dirty="0" err="1"/>
            <a:t>eksplisit</a:t>
          </a:r>
          <a:r>
            <a:rPr lang="en-ID" sz="1400" kern="1200" dirty="0"/>
            <a:t> </a:t>
          </a:r>
          <a:r>
            <a:rPr lang="en-ID" sz="1400" kern="1200" dirty="0" err="1"/>
            <a:t>diserukan</a:t>
          </a:r>
          <a:r>
            <a:rPr lang="en-ID" sz="1400" kern="1200" dirty="0"/>
            <a:t> oleh </a:t>
          </a:r>
          <a:r>
            <a:rPr lang="en-ID" sz="1400" kern="1200" dirty="0" err="1"/>
            <a:t>penelitian</a:t>
          </a:r>
          <a:r>
            <a:rPr lang="en-ID" sz="1400" kern="1200" dirty="0"/>
            <a:t> </a:t>
          </a:r>
          <a:r>
            <a:rPr lang="en-ID" sz="1400" kern="1200" dirty="0" err="1"/>
            <a:t>sebelumnya</a:t>
          </a:r>
          <a:r>
            <a:rPr lang="en-ID" sz="1400" kern="1200" dirty="0"/>
            <a:t>.</a:t>
          </a:r>
          <a:endParaRPr lang="en-US" sz="1400" kern="1200" dirty="0"/>
        </a:p>
      </dsp:txBody>
      <dsp:txXfrm>
        <a:off x="6561416" y="2759249"/>
        <a:ext cx="3700587" cy="1057587"/>
      </dsp:txXfrm>
    </dsp:sp>
    <dsp:sp modelId="{232CE934-E2E5-4676-AC76-E4B011E79514}">
      <dsp:nvSpPr>
        <dsp:cNvPr id="0" name=""/>
        <dsp:cNvSpPr/>
      </dsp:nvSpPr>
      <dsp:spPr>
        <a:xfrm>
          <a:off x="8411709" y="1999456"/>
          <a:ext cx="0" cy="279923"/>
        </a:xfrm>
        <a:prstGeom prst="line">
          <a:avLst/>
        </a:prstGeom>
        <a:noFill/>
        <a:ln w="6350" cap="flat" cmpd="sng" algn="ctr">
          <a:solidFill>
            <a:schemeClr val="accent2">
              <a:shade val="90000"/>
              <a:hueOff val="12079"/>
              <a:satOff val="-233"/>
              <a:lumOff val="28223"/>
              <a:alphaOff val="0"/>
            </a:schemeClr>
          </a:solidFill>
          <a:prstDash val="solid"/>
          <a:miter lim="800000"/>
        </a:ln>
        <a:effectLst/>
      </dsp:spPr>
      <dsp:style>
        <a:lnRef idx="1">
          <a:scrgbClr r="0" g="0" b="0"/>
        </a:lnRef>
        <a:fillRef idx="0">
          <a:scrgbClr r="0" g="0" b="0"/>
        </a:fillRef>
        <a:effectRef idx="0">
          <a:scrgbClr r="0" g="0" b="0"/>
        </a:effectRef>
        <a:fontRef idx="minor"/>
      </dsp:style>
    </dsp:sp>
    <dsp:sp modelId="{53B98CC0-1029-46A6-8053-0933F88F7705}">
      <dsp:nvSpPr>
        <dsp:cNvPr id="0" name=""/>
        <dsp:cNvSpPr/>
      </dsp:nvSpPr>
      <dsp:spPr>
        <a:xfrm rot="2700000">
          <a:off x="6277999" y="1968352"/>
          <a:ext cx="62208" cy="62208"/>
        </a:xfrm>
        <a:prstGeom prst="rect">
          <a:avLst/>
        </a:prstGeom>
        <a:solidFill>
          <a:schemeClr val="accent2">
            <a:alpha val="90000"/>
            <a:hueOff val="0"/>
            <a:satOff val="0"/>
            <a:lumOff val="0"/>
            <a:alphaOff val="-2000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1393AC-A038-4AFA-9F23-B7759047F7CF}">
      <dsp:nvSpPr>
        <dsp:cNvPr id="0" name=""/>
        <dsp:cNvSpPr/>
      </dsp:nvSpPr>
      <dsp:spPr>
        <a:xfrm rot="2700000">
          <a:off x="8380605" y="1968352"/>
          <a:ext cx="62208" cy="62208"/>
        </a:xfrm>
        <a:prstGeom prst="rect">
          <a:avLst/>
        </a:prstGeom>
        <a:solidFill>
          <a:schemeClr val="accent2">
            <a:alpha val="90000"/>
            <a:hueOff val="0"/>
            <a:satOff val="0"/>
            <a:lumOff val="0"/>
            <a:alphaOff val="-3000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LabelsTimeline">
  <dgm:title val="Horizontal Labels Timeline"/>
  <dgm:desc val="Use to show a list of events in chronological order. The rectangular shape contains the description while the date is shown immediately below. It can display a large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shape xmlns:r="http://schemas.openxmlformats.org/officeDocument/2006/relationships" type="line" r:blip="" zOrderOff="-1">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h" for="ch" forName="L1TextContainer" refType="h" fact="0.12"/>
                <dgm:constr type="t" for="ch" forName="L1TextContainer" refType="h" fact="0.31"/>
                <dgm:constr type="w" for="ch" forName="L2TextContainerWrapper" refType="w" fact="0.88"/>
                <dgm:constr type="l" for="ch" forName="L2TextContainerWrapper" refType="w" fact="0.06"/>
                <dgm:constr type="h" for="ch" forName="L2TextContainerWrapper" refType="h" fact="0.31"/>
                <dgm:constr type="b" for="ch" forName="L2TextContainerWrapper" refType="h" fact="0.31"/>
                <dgm:constr type="w" for="ch" forName="ConnectLine"/>
                <dgm:constr type="ctrX" for="ch" forName="ConnectLine" refType="w" fact="0.5"/>
                <dgm:constr type="h" for="ch" forName="ConnectLine" refType="h" fact="0.07"/>
                <dgm:constr type="t" for="ch" forName="ConnectLine" refType="h" fact="0.43"/>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5"/>
              </dgm:constrLst>
            </dgm:if>
            <dgm:else name="CaseForPlacingNodeBelowDivider">
              <dgm:constrLst>
                <dgm:constr type="w" for="ch" forName="L1TextContainer" refType="w" fact="0.88"/>
                <dgm:constr type="l" for="ch" forName="L1TextContainer" refType="w" fact="0.06"/>
                <dgm:constr type="h" for="ch" forName="L1TextContainer" refType="h" fact="0.12"/>
                <dgm:constr type="t" for="ch" forName="L1TextContainer" refType="h" fact="0.57"/>
                <dgm:constr type="w" for="ch" forName="L2TextContainerWrapper" refType="w" fact="0.88"/>
                <dgm:constr type="l" for="ch" forName="L2TextContainerWrapper" refType="w" fact="0.06"/>
                <dgm:constr type="h" for="ch" forName="L2TextContainerWrapper" refType="h" fact="0.31"/>
                <dgm:constr type="t" for="ch" forName="L2TextContainerWrapper" refType="h" fact="0.69"/>
                <dgm:constr type="w" for="ch" forName="ConnectLine"/>
                <dgm:constr type="ctrX" for="ch" forName="ConnectLine" refType="w" fact="0.5"/>
                <dgm:constr type="h" for="ch" forName="ConnectLine" refType="h" fact="0.07"/>
                <dgm:constr type="t" for="ch" forName="ConnectLine" refType="h" fact="0.5"/>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
              </dgm:constrLst>
            </dgm:else>
          </dgm:choose>
          <dgm:layoutNode name="L1TextContainer" styleLbl="alignNode1">
            <dgm:varLst>
              <dgm:chMax val="1"/>
              <dgm:chPref val="1"/>
              <dgm:bulletEnabled val="1"/>
            </dgm:varLst>
            <dgm:alg type="tx">
              <dgm:param type="txAnchorVert" val="mid"/>
              <dgm:param type="parTxLTRAlign" val="ctr"/>
              <dgm:param type="parTxRTLAlign" val="ctr"/>
            </dgm:alg>
            <dgm:shape xmlns:r="http://schemas.openxmlformats.org/officeDocument/2006/relationships" type="rect" r:blip="">
              <dgm:adjLst/>
            </dgm:shape>
            <dgm:presOf axis="self"/>
            <dgm:constrLst>
              <dgm:constr type="tMarg" refType="primFontSz" fact="0.4"/>
              <dgm:constr type="bMarg" refType="primFontSz" fact="0.4"/>
              <dgm:constr type="lMarg" refType="primFontSz" fact="0.4"/>
              <dgm:constr type="rMarg" refType="primFontSz" fact="0.4"/>
            </dgm:constrLst>
            <dgm:ruleLst>
              <dgm:rule type="primFontSz" val="14" fact="NaN" max="NaN"/>
            </dgm:ruleLst>
          </dgm:layoutNode>
          <dgm:layoutNode name="L2TextContainerWrapper">
            <dgm:varLst>
              <dgm:bulletEnabled val="1"/>
            </dgm:varLst>
            <dgm:alg type="composite"/>
            <dgm:choose name="L2TextContainerConstr">
              <dgm:if name="CaseForPlacingL2TextContaineAboveDivider" axis="self" ptType="node" func="posOdd" op="equ" val="1">
                <dgm:constrLst>
                  <dgm:constr type="h" for="ch" forName="L2TextContainer" refType="h" fact="0.39"/>
                  <dgm:constr type="b" for="ch" forName="L2TextContainer" refType="h"/>
                  <dgm:constr type="h" for="ch" forName="FlexibleEmptyPlaceHolder" refType="h" fact="0.61"/>
                </dgm:constrLst>
              </dgm:if>
              <dgm:else name="CaseForPlacingL2TextContaineBelowDivider">
                <dgm:constrLst>
                  <dgm:constr type="h" for="ch" forName="L2TextContainer" refType="h" fact="0.39"/>
                  <dgm:constr type="h" for="ch" forName="FlexibleEmptyPlaceHolder" refType="h" fact="0.61"/>
                  <dgm:constr type="b" for="ch" forName="FlexibleEmptyPlaceHolder" refType="h"/>
                </dgm:constrLst>
              </dgm:else>
            </dgm:choose>
            <dgm:layoutNode name="L2TextContainer" styleLbl="bgAccFollowNode1" moveWith="L1TextContainer">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tMarg" refType="primFontSz" fact="0.75"/>
                <dgm:constr type="bMarg" refType="primFontSz" fact="0.75"/>
                <dgm:constr type="lMarg" refType="primFontSz" fact="0.75"/>
                <dgm:constr type="rMarg" refType="primFontSz" fact="0.75"/>
              </dgm:constrLst>
              <dgm:ruleLst>
                <dgm:rule type="h" val="INF" fact="NaN" max="NaN"/>
                <dgm:rule type="primFontSz" val="12" fact="NaN" max="NaN"/>
                <dgm:rule type="secFontSz" val="10"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1TextContainer">
            <dgm:alg type="sp"/>
            <dgm:shape xmlns:r="http://schemas.openxmlformats.org/officeDocument/2006/relationships" type="line" r:blip="">
              <dgm:adjLst/>
            </dgm:shape>
            <dgm:presOf/>
            <dgm:constrLst/>
          </dgm:layoutNode>
          <dgm:layoutNode name="ConnectorPoint" styleLbl="node1" moveWith="L1TextContainer">
            <dgm:alg type="sp"/>
            <dgm:shape xmlns:r="http://schemas.openxmlformats.org/officeDocument/2006/relationships" rot="45" type="rect" r:blip="" zOrderOff="10">
              <dgm:adjLst/>
              <dgm:extLst>
                <a:ext uri="{B698B0E9-8C71-41B9-8309-B3DCBF30829C}">
                  <dgm1612:spPr xmlns:dgm1612="http://schemas.microsoft.com/office/drawing/2016/12/diagram">
                    <a:ln w="6350"/>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A47A63F-9D06-479D-A04D-717692D4326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51F70DC-6EDE-457C-B55A-39AC7DE41A3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r>
              <a:rPr lang="en-US"/>
              <a:t>10/13/2025</a:t>
            </a:r>
          </a:p>
        </p:txBody>
      </p:sp>
      <p:sp>
        <p:nvSpPr>
          <p:cNvPr id="4" name="Footer Placeholder 3">
            <a:extLst>
              <a:ext uri="{FF2B5EF4-FFF2-40B4-BE49-F238E27FC236}">
                <a16:creationId xmlns:a16="http://schemas.microsoft.com/office/drawing/2014/main" id="{146987CF-42F5-4BB0-AD0D-1D64C359446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PROPOSAL PENELITIAN</a:t>
            </a:r>
          </a:p>
        </p:txBody>
      </p:sp>
      <p:sp>
        <p:nvSpPr>
          <p:cNvPr id="5" name="Slide Number Placeholder 4">
            <a:extLst>
              <a:ext uri="{FF2B5EF4-FFF2-40B4-BE49-F238E27FC236}">
                <a16:creationId xmlns:a16="http://schemas.microsoft.com/office/drawing/2014/main" id="{22368FB4-296C-4F8C-BFA3-D7C3AD617B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555657-0A12-495F-9FFA-D8F7554E7C39}" type="slidenum">
              <a:rPr lang="en-US" smtClean="0"/>
              <a:t>‹#›</a:t>
            </a:fld>
            <a:endParaRPr lang="en-US"/>
          </a:p>
        </p:txBody>
      </p:sp>
    </p:spTree>
    <p:extLst>
      <p:ext uri="{BB962C8B-B14F-4D97-AF65-F5344CB8AC3E}">
        <p14:creationId xmlns:p14="http://schemas.microsoft.com/office/powerpoint/2010/main" val="1766432222"/>
      </p:ext>
    </p:extLst>
  </p:cSld>
  <p:clrMap bg1="lt1" tx1="dk1" bg2="lt2" tx2="dk2" accent1="accent1" accent2="accent2" accent3="accent3" accent4="accent4" accent5="accent5" accent6="accent6" hlink="hlink" folHlink="folHlink"/>
  <p:hf hdr="0"/>
</p:handoutMaster>
</file>

<file path=ppt/media/image1.jpeg>
</file>

<file path=ppt/media/image10.png>
</file>

<file path=ppt/media/image11.png>
</file>

<file path=ppt/media/image12.png>
</file>

<file path=ppt/media/image13.png>
</file>

<file path=ppt/media/image14.png>
</file>

<file path=ppt/media/image15.svg>
</file>

<file path=ppt/media/image18.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r>
              <a:rPr lang="en-US"/>
              <a:t>10/13/2025</a:t>
            </a: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PROPOSAL PENELITIAN</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780FBB-F712-42E7-8C2F-226D98798B3F}" type="slidenum">
              <a:rPr lang="en-US" smtClean="0"/>
              <a:t>‹#›</a:t>
            </a:fld>
            <a:endParaRPr lang="en-US"/>
          </a:p>
        </p:txBody>
      </p:sp>
    </p:spTree>
    <p:extLst>
      <p:ext uri="{BB962C8B-B14F-4D97-AF65-F5344CB8AC3E}">
        <p14:creationId xmlns:p14="http://schemas.microsoft.com/office/powerpoint/2010/main" val="2567153509"/>
      </p:ext>
    </p:extLst>
  </p:cSld>
  <p:clrMap bg1="lt1" tx1="dk1" bg2="lt2" tx2="dk2" accent1="accent1" accent2="accent2" accent3="accent3" accent4="accent4" accent5="accent5" accent6="accent6" hlink="hlink" folHlink="folHlink"/>
  <p:hf hd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D"/>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6</a:t>
            </a:fld>
            <a:endParaRPr lang="en-US"/>
          </a:p>
        </p:txBody>
      </p:sp>
      <p:sp>
        <p:nvSpPr>
          <p:cNvPr id="5" name="Date Placeholder 4">
            <a:extLst>
              <a:ext uri="{FF2B5EF4-FFF2-40B4-BE49-F238E27FC236}">
                <a16:creationId xmlns:a16="http://schemas.microsoft.com/office/drawing/2014/main" id="{27DF0D53-4CE1-8295-A59C-E11B02D769B8}"/>
              </a:ext>
            </a:extLst>
          </p:cNvPr>
          <p:cNvSpPr>
            <a:spLocks noGrp="1"/>
          </p:cNvSpPr>
          <p:nvPr>
            <p:ph type="dt" idx="1"/>
          </p:nvPr>
        </p:nvSpPr>
        <p:spPr/>
        <p:txBody>
          <a:bodyPr/>
          <a:lstStyle/>
          <a:p>
            <a:r>
              <a:rPr lang="en-US"/>
              <a:t>10/13/2025</a:t>
            </a:r>
          </a:p>
        </p:txBody>
      </p:sp>
      <p:sp>
        <p:nvSpPr>
          <p:cNvPr id="6" name="Footer Placeholder 5">
            <a:extLst>
              <a:ext uri="{FF2B5EF4-FFF2-40B4-BE49-F238E27FC236}">
                <a16:creationId xmlns:a16="http://schemas.microsoft.com/office/drawing/2014/main" id="{C0074999-B088-84E7-2185-4BE2D4884816}"/>
              </a:ext>
            </a:extLst>
          </p:cNvPr>
          <p:cNvSpPr>
            <a:spLocks noGrp="1"/>
          </p:cNvSpPr>
          <p:nvPr>
            <p:ph type="ftr" sz="quarter" idx="4"/>
          </p:nvPr>
        </p:nvSpPr>
        <p:spPr/>
        <p:txBody>
          <a:bodyPr/>
          <a:lstStyle/>
          <a:p>
            <a:r>
              <a:rPr lang="en-US"/>
              <a:t>PROPOSAL PENELITIAN</a:t>
            </a:r>
          </a:p>
        </p:txBody>
      </p:sp>
    </p:spTree>
    <p:extLst>
      <p:ext uri="{BB962C8B-B14F-4D97-AF65-F5344CB8AC3E}">
        <p14:creationId xmlns:p14="http://schemas.microsoft.com/office/powerpoint/2010/main" val="27622386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3FB0C32-F044-4939-92E4-8BA39B7A391A}"/>
              </a:ext>
              <a:ext uri="{C183D7F6-B498-43B3-948B-1728B52AA6E4}">
                <adec:decorative xmlns:adec="http://schemas.microsoft.com/office/drawing/2017/decorative" val="1"/>
              </a:ext>
            </a:extLst>
          </p:cNvPr>
          <p:cNvSpPr/>
          <p:nvPr userDrawn="1"/>
        </p:nvSpPr>
        <p:spPr>
          <a:xfrm>
            <a:off x="3050" y="-66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584BE8A-3E34-4967-9E7C-13EC8F6A990A}"/>
              </a:ext>
              <a:ext uri="{C183D7F6-B498-43B3-948B-1728B52AA6E4}">
                <adec:decorative xmlns:adec="http://schemas.microsoft.com/office/drawing/2017/decorative" val="1"/>
              </a:ext>
            </a:extLst>
          </p:cNvPr>
          <p:cNvSpPr/>
          <p:nvPr userDrawn="1"/>
        </p:nvSpPr>
        <p:spPr>
          <a:xfrm>
            <a:off x="3050" y="-663"/>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9BFF676-EC35-4FFD-8894-CA4F2830700A}"/>
              </a:ext>
              <a:ext uri="{C183D7F6-B498-43B3-948B-1728B52AA6E4}">
                <adec:decorative xmlns:adec="http://schemas.microsoft.com/office/drawing/2017/decorative" val="1"/>
              </a:ext>
            </a:extLst>
          </p:cNvPr>
          <p:cNvSpPr/>
          <p:nvPr userDrawn="1"/>
        </p:nvSpPr>
        <p:spPr>
          <a:xfrm>
            <a:off x="3050" y="0"/>
            <a:ext cx="12188952"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32DA1557-E095-4C82-B659-3AF550080BB1}"/>
              </a:ext>
              <a:ext uri="{C183D7F6-B498-43B3-948B-1728B52AA6E4}">
                <adec:decorative xmlns:adec="http://schemas.microsoft.com/office/drawing/2017/decorative" val="1"/>
              </a:ext>
            </a:extLst>
          </p:cNvPr>
          <p:cNvSpPr/>
          <p:nvPr userDrawn="1"/>
        </p:nvSpPr>
        <p:spPr>
          <a:xfrm rot="16200000">
            <a:off x="2746250" y="-663"/>
            <a:ext cx="6857999" cy="6857998"/>
          </a:xfrm>
          <a:prstGeom prst="ellipse">
            <a:avLst/>
          </a:prstGeom>
          <a:gradFill>
            <a:gsLst>
              <a:gs pos="0">
                <a:schemeClr val="accent1">
                  <a:lumMod val="20000"/>
                  <a:lumOff val="80000"/>
                  <a:alpha val="40000"/>
                </a:schemeClr>
              </a:gs>
              <a:gs pos="100000">
                <a:schemeClr val="accent1">
                  <a:alpha val="40000"/>
                </a:schemeClr>
              </a:gs>
            </a:gsLst>
            <a:lin ang="2700000" scaled="1"/>
          </a:gradFill>
          <a:ln>
            <a:noFill/>
          </a:ln>
          <a:effectLst>
            <a:softEdge rad="520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9F34E5EF-94D7-4AE0-BDD1-81A3ECDE614C}"/>
              </a:ext>
              <a:ext uri="{C183D7F6-B498-43B3-948B-1728B52AA6E4}">
                <adec:decorative xmlns:adec="http://schemas.microsoft.com/office/drawing/2017/decorative" val="1"/>
              </a:ext>
            </a:extLst>
          </p:cNvPr>
          <p:cNvSpPr/>
          <p:nvPr userDrawn="1"/>
        </p:nvSpPr>
        <p:spPr>
          <a:xfrm rot="16200000">
            <a:off x="77040" y="1193411"/>
            <a:ext cx="5589934" cy="5737916"/>
          </a:xfrm>
          <a:prstGeom prst="ellipse">
            <a:avLst/>
          </a:prstGeom>
          <a:gradFill>
            <a:gsLst>
              <a:gs pos="0">
                <a:schemeClr val="accent1">
                  <a:alpha val="40000"/>
                </a:schemeClr>
              </a:gs>
              <a:gs pos="100000">
                <a:schemeClr val="accent5">
                  <a:alpha val="20000"/>
                </a:schemeClr>
              </a:gs>
            </a:gsLst>
            <a:lin ang="2700000" scaled="1"/>
          </a:gradFill>
          <a:ln>
            <a:noFill/>
          </a:ln>
          <a:effectLst>
            <a:softEdge rad="952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D829E57E-3199-4AAA-B2D5-F93264FDA0B5}"/>
              </a:ext>
              <a:ext uri="{C183D7F6-B498-43B3-948B-1728B52AA6E4}">
                <adec:decorative xmlns:adec="http://schemas.microsoft.com/office/drawing/2017/decorative" val="1"/>
              </a:ext>
            </a:extLst>
          </p:cNvPr>
          <p:cNvSpPr/>
          <p:nvPr userDrawn="1"/>
        </p:nvSpPr>
        <p:spPr>
          <a:xfrm rot="16200000">
            <a:off x="6442672" y="193606"/>
            <a:ext cx="5760743" cy="5737917"/>
          </a:xfrm>
          <a:prstGeom prst="ellipse">
            <a:avLst/>
          </a:prstGeom>
          <a:gradFill>
            <a:gsLst>
              <a:gs pos="0">
                <a:schemeClr val="accent1">
                  <a:alpha val="20000"/>
                </a:schemeClr>
              </a:gs>
              <a:gs pos="100000">
                <a:schemeClr val="accent5">
                  <a:alpha val="40000"/>
                </a:schemeClr>
              </a:gs>
            </a:gsLst>
            <a:lin ang="2700000" scaled="1"/>
          </a:gradFill>
          <a:ln>
            <a:noFill/>
          </a:ln>
          <a:effectLst>
            <a:softEdge rad="1003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descr="Tag=CustomerPhoto&#10;Crop=1&#10;Align=N/A">
            <a:extLst>
              <a:ext uri="{FF2B5EF4-FFF2-40B4-BE49-F238E27FC236}">
                <a16:creationId xmlns:a16="http://schemas.microsoft.com/office/drawing/2014/main" id="{8A791822-0971-4E61-A5E4-9AAD258F58E3}"/>
              </a:ext>
            </a:extLst>
          </p:cNvPr>
          <p:cNvPicPr>
            <a:picLocks/>
          </p:cNvPicPr>
          <p:nvPr userDrawn="1"/>
        </p:nvPicPr>
        <p:blipFill>
          <a:blip r:embed="rId2">
            <a:alphaModFix amt="20000"/>
            <a:extLst>
              <a:ext uri="{28A0092B-C50C-407E-A947-70E740481C1C}">
                <a14:useLocalDpi xmlns:a14="http://schemas.microsoft.com/office/drawing/2010/main" val="0"/>
              </a:ext>
            </a:extLst>
          </a:blip>
          <a:stretch>
            <a:fillRect/>
          </a:stretch>
        </p:blipFill>
        <p:spPr>
          <a:xfrm>
            <a:off x="3048" y="-663"/>
            <a:ext cx="12188952" cy="6858000"/>
          </a:xfrm>
          <a:prstGeom prst="rect">
            <a:avLst/>
          </a:prstGeom>
        </p:spPr>
      </p:pic>
      <p:sp>
        <p:nvSpPr>
          <p:cNvPr id="18" name="Title 1">
            <a:extLst>
              <a:ext uri="{FF2B5EF4-FFF2-40B4-BE49-F238E27FC236}">
                <a16:creationId xmlns:a16="http://schemas.microsoft.com/office/drawing/2014/main" id="{B86D7D99-F789-4EDA-861D-B6B994F05F1D}"/>
              </a:ext>
            </a:extLst>
          </p:cNvPr>
          <p:cNvSpPr>
            <a:spLocks noGrp="1"/>
          </p:cNvSpPr>
          <p:nvPr>
            <p:ph type="ctrTitle"/>
          </p:nvPr>
        </p:nvSpPr>
        <p:spPr>
          <a:xfrm>
            <a:off x="1527050" y="1121700"/>
            <a:ext cx="9144000" cy="2387600"/>
          </a:xfrm>
        </p:spPr>
        <p:txBody>
          <a:bodyPr/>
          <a:lstStyle>
            <a:lvl1pPr algn="ctr">
              <a:defRPr>
                <a:solidFill>
                  <a:schemeClr val="bg1"/>
                </a:solidFill>
              </a:defRPr>
            </a:lvl1pPr>
          </a:lstStyle>
          <a:p>
            <a:r>
              <a:rPr lang="en-US">
                <a:solidFill>
                  <a:srgbClr val="FFFFFF"/>
                </a:solidFill>
                <a:effectLst>
                  <a:outerShdw blurRad="38100" dist="38100" dir="2700000" algn="tl">
                    <a:srgbClr val="000000">
                      <a:alpha val="43137"/>
                    </a:srgbClr>
                  </a:outerShdw>
                </a:effectLst>
                <a:ea typeface="Cambria" panose="02040503050406030204" pitchFamily="18" charset="0"/>
                <a:cs typeface="Sabon Next LT" panose="020B0502040204020203" pitchFamily="2" charset="0"/>
              </a:rPr>
              <a:t>Click to edit Master title style</a:t>
            </a:r>
            <a:endParaRPr lang="en-US" dirty="0">
              <a:solidFill>
                <a:srgbClr val="FFFFFF"/>
              </a:solidFill>
              <a:effectLst>
                <a:outerShdw blurRad="38100" dist="38100" dir="2700000" algn="tl">
                  <a:srgbClr val="000000">
                    <a:alpha val="43137"/>
                  </a:srgbClr>
                </a:outerShdw>
              </a:effectLst>
              <a:ea typeface="Cambria" panose="02040503050406030204" pitchFamily="18" charset="0"/>
              <a:cs typeface="Sabon Next LT" panose="020B0502040204020203" pitchFamily="2" charset="0"/>
            </a:endParaRPr>
          </a:p>
        </p:txBody>
      </p:sp>
      <p:sp>
        <p:nvSpPr>
          <p:cNvPr id="20" name="Text Placeholder 12">
            <a:extLst>
              <a:ext uri="{FF2B5EF4-FFF2-40B4-BE49-F238E27FC236}">
                <a16:creationId xmlns:a16="http://schemas.microsoft.com/office/drawing/2014/main" id="{2B39487B-EA73-4D7B-93AA-D63B49F4DA7F}"/>
              </a:ext>
            </a:extLst>
          </p:cNvPr>
          <p:cNvSpPr>
            <a:spLocks noGrp="1"/>
          </p:cNvSpPr>
          <p:nvPr>
            <p:ph type="body" sz="quarter" idx="15"/>
          </p:nvPr>
        </p:nvSpPr>
        <p:spPr>
          <a:xfrm>
            <a:off x="1527050" y="3600450"/>
            <a:ext cx="9144000" cy="2451100"/>
          </a:xfrm>
        </p:spPr>
        <p:txBody>
          <a:bodyPr>
            <a:normAutofit/>
          </a:bodyPr>
          <a:lstStyle>
            <a:lvl1pPr marL="0" indent="0" algn="ctr">
              <a:buNone/>
              <a:defRPr sz="2800">
                <a:solidFill>
                  <a:schemeClr val="bg1"/>
                </a:solidFill>
                <a:effectLst/>
                <a:latin typeface="+mn-lt"/>
              </a:defRPr>
            </a:lvl1pPr>
          </a:lstStyle>
          <a:p>
            <a:pPr lvl="0"/>
            <a:r>
              <a:rPr lang="en-US"/>
              <a:t>Click to edit Master text styles</a:t>
            </a:r>
          </a:p>
        </p:txBody>
      </p:sp>
    </p:spTree>
    <p:extLst>
      <p:ext uri="{BB962C8B-B14F-4D97-AF65-F5344CB8AC3E}">
        <p14:creationId xmlns:p14="http://schemas.microsoft.com/office/powerpoint/2010/main" val="1155544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13/10/2025</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PROPOSAL PENELITIAN</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
        <p:nvSpPr>
          <p:cNvPr id="6" name="Title 1">
            <a:extLst>
              <a:ext uri="{FF2B5EF4-FFF2-40B4-BE49-F238E27FC236}">
                <a16:creationId xmlns:a16="http://schemas.microsoft.com/office/drawing/2014/main" id="{673294AE-7408-47DB-898D-41F8C069B42E}"/>
              </a:ext>
            </a:extLst>
          </p:cNvPr>
          <p:cNvSpPr>
            <a:spLocks noGrp="1"/>
          </p:cNvSpPr>
          <p:nvPr>
            <p:ph type="title"/>
          </p:nvPr>
        </p:nvSpPr>
        <p:spPr>
          <a:xfrm>
            <a:off x="841248" y="857251"/>
            <a:ext cx="6156051" cy="2076450"/>
          </a:xfrm>
        </p:spPr>
        <p:txBody>
          <a:bodyPr anchor="b">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7" name="Content Placeholder 2">
            <a:extLst>
              <a:ext uri="{FF2B5EF4-FFF2-40B4-BE49-F238E27FC236}">
                <a16:creationId xmlns:a16="http://schemas.microsoft.com/office/drawing/2014/main" id="{E973052A-4118-4E04-81F8-A44EC172FE46}"/>
              </a:ext>
            </a:extLst>
          </p:cNvPr>
          <p:cNvSpPr>
            <a:spLocks noGrp="1"/>
          </p:cNvSpPr>
          <p:nvPr>
            <p:ph idx="1"/>
          </p:nvPr>
        </p:nvSpPr>
        <p:spPr>
          <a:xfrm>
            <a:off x="841247" y="3190875"/>
            <a:ext cx="6156052" cy="2986087"/>
          </a:xfrm>
        </p:spPr>
        <p:txBody>
          <a:bodyPr>
            <a:normAutofit/>
          </a:bodyPr>
          <a:lstStyle>
            <a:lvl1pPr marL="0" indent="0">
              <a:buNone/>
              <a:defRPr sz="2200"/>
            </a:lvl1pPr>
          </a:lstStyle>
          <a:p>
            <a:pPr marL="228600" lvl="0" indent="-228600"/>
            <a:r>
              <a:rPr lang="en-US" sz="2000">
                <a:solidFill>
                  <a:schemeClr val="tx2">
                    <a:alpha val="60000"/>
                  </a:schemeClr>
                </a:solidFill>
              </a:rPr>
              <a:t>Click to edit Master text styles</a:t>
            </a:r>
          </a:p>
        </p:txBody>
      </p:sp>
      <p:sp>
        <p:nvSpPr>
          <p:cNvPr id="10" name="Date Placeholder 3">
            <a:extLst>
              <a:ext uri="{FF2B5EF4-FFF2-40B4-BE49-F238E27FC236}">
                <a16:creationId xmlns:a16="http://schemas.microsoft.com/office/drawing/2014/main" id="{8988D1E1-6064-4D6A-9EB1-578E20A2A0ED}"/>
              </a:ext>
            </a:extLst>
          </p:cNvPr>
          <p:cNvSpPr txBox="1">
            <a:spLocks/>
          </p:cNvSpPr>
          <p:nvPr userDrawn="1"/>
        </p:nvSpPr>
        <p:spPr>
          <a:xfrm>
            <a:off x="841248" y="6429375"/>
            <a:ext cx="2646725" cy="365125"/>
          </a:xfrm>
          <a:prstGeom prst="rect">
            <a:avLst/>
          </a:prstGeom>
        </p:spPr>
        <p:txBody>
          <a:bodyPr vert="horz" lIns="91440" tIns="45720" rIns="91440" bIns="45720" rtlCol="0" anchor="ctr"/>
          <a:lstStyle>
            <a:defPPr>
              <a:defRPr lang="en-US"/>
            </a:defPPr>
            <a:lvl1pPr marL="0" algn="l" defTabSz="914400" rtl="0" eaLnBrk="1" latinLnBrk="0" hangingPunct="1">
              <a:defRPr sz="900" kern="1200" cap="all" spc="150" baseline="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AB23B9F-B223-42FC-B961-B8BFC75D2259}" type="datetime1">
              <a:rPr lang="en-US" smtClean="0">
                <a:solidFill>
                  <a:schemeClr val="tx2">
                    <a:alpha val="60000"/>
                  </a:schemeClr>
                </a:solidFill>
              </a:rPr>
              <a:pPr/>
              <a:t>10/20/2025</a:t>
            </a:fld>
            <a:endParaRPr lang="en-US" dirty="0">
              <a:solidFill>
                <a:schemeClr val="tx2">
                  <a:alpha val="60000"/>
                </a:schemeClr>
              </a:solidFill>
            </a:endParaRPr>
          </a:p>
        </p:txBody>
      </p:sp>
      <p:sp>
        <p:nvSpPr>
          <p:cNvPr id="11" name="Footer Placeholder 4">
            <a:extLst>
              <a:ext uri="{FF2B5EF4-FFF2-40B4-BE49-F238E27FC236}">
                <a16:creationId xmlns:a16="http://schemas.microsoft.com/office/drawing/2014/main" id="{BD47C5CB-0317-4DC6-A76F-38A5BB1FD1C2}"/>
              </a:ext>
            </a:extLst>
          </p:cNvPr>
          <p:cNvSpPr txBox="1">
            <a:spLocks/>
          </p:cNvSpPr>
          <p:nvPr userDrawn="1"/>
        </p:nvSpPr>
        <p:spPr>
          <a:xfrm>
            <a:off x="4044696" y="642937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900" kern="1200" cap="all" spc="150" baseline="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tx2">
                    <a:alpha val="60000"/>
                  </a:schemeClr>
                </a:solidFill>
              </a:rPr>
              <a:t>Sample footer text</a:t>
            </a:r>
            <a:endParaRPr lang="en-US" dirty="0">
              <a:solidFill>
                <a:schemeClr val="tx2">
                  <a:alpha val="60000"/>
                </a:schemeClr>
              </a:solidFill>
            </a:endParaRPr>
          </a:p>
        </p:txBody>
      </p:sp>
      <p:sp>
        <p:nvSpPr>
          <p:cNvPr id="12" name="Slide Number Placeholder 5">
            <a:extLst>
              <a:ext uri="{FF2B5EF4-FFF2-40B4-BE49-F238E27FC236}">
                <a16:creationId xmlns:a16="http://schemas.microsoft.com/office/drawing/2014/main" id="{8CCF6E15-0BE7-453B-BBD4-B379C390AD22}"/>
              </a:ext>
            </a:extLst>
          </p:cNvPr>
          <p:cNvSpPr txBox="1">
            <a:spLocks/>
          </p:cNvSpPr>
          <p:nvPr userDrawn="1"/>
        </p:nvSpPr>
        <p:spPr>
          <a:xfrm>
            <a:off x="8613648" y="642937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900" kern="1200" cap="all" spc="150" baseline="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8844951-7827-47D4-8276-7DDE1FA7D85A}" type="slidenum">
              <a:rPr lang="en-US" smtClean="0">
                <a:solidFill>
                  <a:schemeClr val="tx2">
                    <a:alpha val="60000"/>
                  </a:schemeClr>
                </a:solidFill>
              </a:rPr>
              <a:pPr/>
              <a:t>‹#›</a:t>
            </a:fld>
            <a:endParaRPr lang="en-US" dirty="0">
              <a:solidFill>
                <a:schemeClr val="tx2">
                  <a:alpha val="60000"/>
                </a:schemeClr>
              </a:solidFill>
            </a:endParaRPr>
          </a:p>
        </p:txBody>
      </p:sp>
      <p:sp>
        <p:nvSpPr>
          <p:cNvPr id="14" name="Picture Placeholder 13">
            <a:extLst>
              <a:ext uri="{FF2B5EF4-FFF2-40B4-BE49-F238E27FC236}">
                <a16:creationId xmlns:a16="http://schemas.microsoft.com/office/drawing/2014/main" id="{0E092228-4487-4E3A-AEE3-12DC34A061E2}"/>
              </a:ext>
            </a:extLst>
          </p:cNvPr>
          <p:cNvSpPr>
            <a:spLocks noGrp="1"/>
          </p:cNvSpPr>
          <p:nvPr>
            <p:ph type="pic" sz="quarter" idx="13"/>
          </p:nvPr>
        </p:nvSpPr>
        <p:spPr>
          <a:xfrm>
            <a:off x="7424928" y="484632"/>
            <a:ext cx="4279392" cy="2862072"/>
          </a:xfrm>
          <a:solidFill>
            <a:schemeClr val="accent6"/>
          </a:solidFill>
        </p:spPr>
        <p:txBody>
          <a:bodyPr/>
          <a:lstStyle/>
          <a:p>
            <a:r>
              <a:rPr lang="en-US"/>
              <a:t>Click icon to add picture</a:t>
            </a:r>
          </a:p>
        </p:txBody>
      </p:sp>
      <p:sp>
        <p:nvSpPr>
          <p:cNvPr id="15" name="Picture Placeholder 13">
            <a:extLst>
              <a:ext uri="{FF2B5EF4-FFF2-40B4-BE49-F238E27FC236}">
                <a16:creationId xmlns:a16="http://schemas.microsoft.com/office/drawing/2014/main" id="{6AB20921-6E7F-4BD8-9399-D18CABB64B9A}"/>
              </a:ext>
            </a:extLst>
          </p:cNvPr>
          <p:cNvSpPr>
            <a:spLocks noGrp="1"/>
          </p:cNvSpPr>
          <p:nvPr>
            <p:ph type="pic" sz="quarter" idx="14"/>
          </p:nvPr>
        </p:nvSpPr>
        <p:spPr>
          <a:xfrm>
            <a:off x="7424928" y="3511296"/>
            <a:ext cx="4279392" cy="2862072"/>
          </a:xfrm>
          <a:solidFill>
            <a:schemeClr val="accent6"/>
          </a:solidFill>
        </p:spPr>
        <p:txBody>
          <a:bodyPr/>
          <a:lstStyle/>
          <a:p>
            <a:r>
              <a:rPr lang="en-US"/>
              <a:t>Click icon to add picture</a:t>
            </a:r>
          </a:p>
        </p:txBody>
      </p:sp>
    </p:spTree>
    <p:extLst>
      <p:ext uri="{BB962C8B-B14F-4D97-AF65-F5344CB8AC3E}">
        <p14:creationId xmlns:p14="http://schemas.microsoft.com/office/powerpoint/2010/main" val="4230430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022B425-A1C3-4DFE-BF49-1B9F96D46B2A}"/>
              </a:ext>
            </a:extLst>
          </p:cNvPr>
          <p:cNvSpPr>
            <a:spLocks noGrp="1"/>
          </p:cNvSpPr>
          <p:nvPr>
            <p:ph type="title"/>
          </p:nvPr>
        </p:nvSpPr>
        <p:spPr>
          <a:xfrm>
            <a:off x="841248" y="3893769"/>
            <a:ext cx="5992550" cy="2319306"/>
          </a:xfrm>
        </p:spPr>
        <p:txBody>
          <a:bodyPr anchor="t">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14" name="Picture Placeholder 13">
            <a:extLst>
              <a:ext uri="{FF2B5EF4-FFF2-40B4-BE49-F238E27FC236}">
                <a16:creationId xmlns:a16="http://schemas.microsoft.com/office/drawing/2014/main" id="{2AEC60F9-EA79-4A18-B040-024AFB62FD5E}"/>
              </a:ext>
            </a:extLst>
          </p:cNvPr>
          <p:cNvSpPr>
            <a:spLocks noGrp="1"/>
          </p:cNvSpPr>
          <p:nvPr>
            <p:ph type="pic" sz="quarter" idx="13"/>
          </p:nvPr>
        </p:nvSpPr>
        <p:spPr>
          <a:xfrm>
            <a:off x="493776" y="484632"/>
            <a:ext cx="11210544" cy="3191256"/>
          </a:xfrm>
          <a:solidFill>
            <a:schemeClr val="accent6"/>
          </a:solidFill>
        </p:spPr>
        <p:txBody>
          <a:bodyPr/>
          <a:lstStyle/>
          <a:p>
            <a:r>
              <a:rPr lang="en-US"/>
              <a:t>Click icon to add picture</a:t>
            </a:r>
            <a:endParaRPr lang="en-US" dirty="0"/>
          </a:p>
        </p:txBody>
      </p:sp>
      <p:sp>
        <p:nvSpPr>
          <p:cNvPr id="9" name="Content Placeholder 2">
            <a:extLst>
              <a:ext uri="{FF2B5EF4-FFF2-40B4-BE49-F238E27FC236}">
                <a16:creationId xmlns:a16="http://schemas.microsoft.com/office/drawing/2014/main" id="{83B88B7B-A749-40EA-A140-38D1E04EFF4F}"/>
              </a:ext>
            </a:extLst>
          </p:cNvPr>
          <p:cNvSpPr>
            <a:spLocks noGrp="1"/>
          </p:cNvSpPr>
          <p:nvPr>
            <p:ph idx="1"/>
          </p:nvPr>
        </p:nvSpPr>
        <p:spPr>
          <a:xfrm>
            <a:off x="6979133" y="3893770"/>
            <a:ext cx="4377714" cy="2319306"/>
          </a:xfrm>
        </p:spPr>
        <p:txBody>
          <a:bodyPr anchor="t">
            <a:normAutofit/>
          </a:bodyPr>
          <a:lstStyle>
            <a:lvl1pPr marL="0" indent="0">
              <a:buNone/>
              <a:defRPr sz="2800"/>
            </a:lvl1pPr>
          </a:lstStyle>
          <a:p>
            <a:pPr marL="228600" lvl="0" indent="-228600"/>
            <a:r>
              <a:rPr lang="en-US" sz="1800">
                <a:solidFill>
                  <a:schemeClr val="tx2">
                    <a:alpha val="60000"/>
                  </a:schemeClr>
                </a:solidFill>
              </a:rPr>
              <a:t>Click to edit Master text styles</a:t>
            </a:r>
          </a:p>
        </p:txBody>
      </p:sp>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a:xfrm>
            <a:off x="838200" y="6418489"/>
            <a:ext cx="2743200" cy="365125"/>
          </a:xfrm>
        </p:spPr>
        <p:txBody>
          <a:bodyPr/>
          <a:lstStyle/>
          <a:p>
            <a:r>
              <a:rPr lang="en-US"/>
              <a:t>13/10/2025</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PROPOSAL PENELITIAN</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7613200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13/10/2025</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PROPOSAL PENELITIAN</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3520951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3B052-A59B-4AE3-A89A-E7748630C15B}"/>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DA9EC4-FEA9-41D2-BE8D-F709F01D37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E155CF-52F5-4879-B7F3-D05812AC4A6D}"/>
              </a:ext>
            </a:extLst>
          </p:cNvPr>
          <p:cNvSpPr>
            <a:spLocks noGrp="1"/>
          </p:cNvSpPr>
          <p:nvPr>
            <p:ph type="dt" sz="half" idx="10"/>
          </p:nvPr>
        </p:nvSpPr>
        <p:spPr/>
        <p:txBody>
          <a:bodyPr/>
          <a:lstStyle/>
          <a:p>
            <a:r>
              <a:rPr lang="en-US"/>
              <a:t>13/10/2025</a:t>
            </a:r>
          </a:p>
        </p:txBody>
      </p:sp>
      <p:sp>
        <p:nvSpPr>
          <p:cNvPr id="5" name="Footer Placeholder 4">
            <a:extLst>
              <a:ext uri="{FF2B5EF4-FFF2-40B4-BE49-F238E27FC236}">
                <a16:creationId xmlns:a16="http://schemas.microsoft.com/office/drawing/2014/main" id="{80D053AC-61ED-4C2F-90BF-D4A916545107}"/>
              </a:ext>
            </a:extLst>
          </p:cNvPr>
          <p:cNvSpPr>
            <a:spLocks noGrp="1"/>
          </p:cNvSpPr>
          <p:nvPr>
            <p:ph type="ftr" sz="quarter" idx="11"/>
          </p:nvPr>
        </p:nvSpPr>
        <p:spPr/>
        <p:txBody>
          <a:bodyPr/>
          <a:lstStyle/>
          <a:p>
            <a:r>
              <a:rPr lang="en-US"/>
              <a:t>PROPOSAL PENELITIAN</a:t>
            </a:r>
          </a:p>
        </p:txBody>
      </p:sp>
      <p:sp>
        <p:nvSpPr>
          <p:cNvPr id="6" name="Slide Number Placeholder 5">
            <a:extLst>
              <a:ext uri="{FF2B5EF4-FFF2-40B4-BE49-F238E27FC236}">
                <a16:creationId xmlns:a16="http://schemas.microsoft.com/office/drawing/2014/main" id="{138B2ED7-A198-4613-B8C9-EE02BAE24FA4}"/>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9398768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BBD03-9D57-48E9-8B43-688B72997276}"/>
              </a:ext>
            </a:extLst>
          </p:cNvPr>
          <p:cNvSpPr>
            <a:spLocks noGrp="1"/>
          </p:cNvSpPr>
          <p:nvPr>
            <p:ph type="title"/>
          </p:nvPr>
        </p:nvSpPr>
        <p:spPr>
          <a:xfrm>
            <a:off x="831850" y="1709738"/>
            <a:ext cx="10515600" cy="2852737"/>
          </a:xfrm>
        </p:spPr>
        <p:txBody>
          <a:bodyPr anchor="b"/>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83F376C-8A2F-4BE5-9669-4A6DA21B77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654893-212E-4450-8F7A-27256B31F9FB}"/>
              </a:ext>
            </a:extLst>
          </p:cNvPr>
          <p:cNvSpPr>
            <a:spLocks noGrp="1"/>
          </p:cNvSpPr>
          <p:nvPr>
            <p:ph type="dt" sz="half" idx="10"/>
          </p:nvPr>
        </p:nvSpPr>
        <p:spPr/>
        <p:txBody>
          <a:bodyPr/>
          <a:lstStyle/>
          <a:p>
            <a:r>
              <a:rPr lang="en-US"/>
              <a:t>13/10/2025</a:t>
            </a:r>
          </a:p>
        </p:txBody>
      </p:sp>
      <p:sp>
        <p:nvSpPr>
          <p:cNvPr id="5" name="Footer Placeholder 4">
            <a:extLst>
              <a:ext uri="{FF2B5EF4-FFF2-40B4-BE49-F238E27FC236}">
                <a16:creationId xmlns:a16="http://schemas.microsoft.com/office/drawing/2014/main" id="{600E881A-3958-44A9-9EDB-D86F4E4144C0}"/>
              </a:ext>
            </a:extLst>
          </p:cNvPr>
          <p:cNvSpPr>
            <a:spLocks noGrp="1"/>
          </p:cNvSpPr>
          <p:nvPr>
            <p:ph type="ftr" sz="quarter" idx="11"/>
          </p:nvPr>
        </p:nvSpPr>
        <p:spPr/>
        <p:txBody>
          <a:bodyPr/>
          <a:lstStyle/>
          <a:p>
            <a:r>
              <a:rPr lang="en-US"/>
              <a:t>PROPOSAL PENELITIAN</a:t>
            </a:r>
          </a:p>
        </p:txBody>
      </p:sp>
      <p:sp>
        <p:nvSpPr>
          <p:cNvPr id="6" name="Slide Number Placeholder 5">
            <a:extLst>
              <a:ext uri="{FF2B5EF4-FFF2-40B4-BE49-F238E27FC236}">
                <a16:creationId xmlns:a16="http://schemas.microsoft.com/office/drawing/2014/main" id="{CFEDBC4F-D9B8-4BFA-BE4F-D4B9B739D1BA}"/>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0901295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C8777-C460-4649-8822-CA943386D06D}"/>
              </a:ext>
            </a:extLst>
          </p:cNvPr>
          <p:cNvSpPr>
            <a:spLocks noGrp="1"/>
          </p:cNvSpPr>
          <p:nvPr>
            <p:ph type="title"/>
          </p:nvPr>
        </p:nvSpPr>
        <p:spPr/>
        <p:txBody>
          <a:bodyPr/>
          <a:lstStyle>
            <a:lvl1pPr>
              <a:defRPr sz="4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FDF69E6-1094-437B-AA7E-0E21B7136CCA}"/>
              </a:ext>
            </a:extLst>
          </p:cNvPr>
          <p:cNvSpPr>
            <a:spLocks noGrp="1"/>
          </p:cNvSpPr>
          <p:nvPr>
            <p:ph sz="half" idx="1"/>
          </p:nvPr>
        </p:nvSpPr>
        <p:spPr>
          <a:xfrm>
            <a:off x="838200" y="2057399"/>
            <a:ext cx="5181600"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C20BC963-4591-4BE3-AE63-4999A13C5054}"/>
              </a:ext>
            </a:extLst>
          </p:cNvPr>
          <p:cNvSpPr>
            <a:spLocks noGrp="1"/>
          </p:cNvSpPr>
          <p:nvPr>
            <p:ph sz="half" idx="2"/>
          </p:nvPr>
        </p:nvSpPr>
        <p:spPr>
          <a:xfrm>
            <a:off x="6172200" y="2057399"/>
            <a:ext cx="5181600"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04D5BB-DB84-4266-9B4F-E65CCFE5B310}"/>
              </a:ext>
            </a:extLst>
          </p:cNvPr>
          <p:cNvSpPr>
            <a:spLocks noGrp="1"/>
          </p:cNvSpPr>
          <p:nvPr>
            <p:ph type="dt" sz="half" idx="10"/>
          </p:nvPr>
        </p:nvSpPr>
        <p:spPr/>
        <p:txBody>
          <a:bodyPr/>
          <a:lstStyle/>
          <a:p>
            <a:r>
              <a:rPr lang="en-US"/>
              <a:t>13/10/2025</a:t>
            </a:r>
          </a:p>
        </p:txBody>
      </p:sp>
      <p:sp>
        <p:nvSpPr>
          <p:cNvPr id="6" name="Footer Placeholder 5">
            <a:extLst>
              <a:ext uri="{FF2B5EF4-FFF2-40B4-BE49-F238E27FC236}">
                <a16:creationId xmlns:a16="http://schemas.microsoft.com/office/drawing/2014/main" id="{891A99B5-D493-4AB1-AF24-6660540D56AD}"/>
              </a:ext>
            </a:extLst>
          </p:cNvPr>
          <p:cNvSpPr>
            <a:spLocks noGrp="1"/>
          </p:cNvSpPr>
          <p:nvPr>
            <p:ph type="ftr" sz="quarter" idx="11"/>
          </p:nvPr>
        </p:nvSpPr>
        <p:spPr/>
        <p:txBody>
          <a:bodyPr/>
          <a:lstStyle/>
          <a:p>
            <a:r>
              <a:rPr lang="en-US"/>
              <a:t>PROPOSAL PENELITIAN</a:t>
            </a:r>
          </a:p>
        </p:txBody>
      </p:sp>
      <p:sp>
        <p:nvSpPr>
          <p:cNvPr id="7" name="Slide Number Placeholder 6">
            <a:extLst>
              <a:ext uri="{FF2B5EF4-FFF2-40B4-BE49-F238E27FC236}">
                <a16:creationId xmlns:a16="http://schemas.microsoft.com/office/drawing/2014/main" id="{BFE178D0-5F1E-43FA-B447-53501EDD17C0}"/>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4069730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r>
              <a:rPr lang="en-US"/>
              <a:t>13/10/2025</a:t>
            </a:r>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PROPOSAL PENELITIAN</a:t>
            </a:r>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0768130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10DAA-DDE3-4C9C-8171-385A3DAC81CF}"/>
              </a:ext>
            </a:extLst>
          </p:cNvPr>
          <p:cNvSpPr>
            <a:spLocks noGrp="1"/>
          </p:cNvSpPr>
          <p:nvPr>
            <p:ph type="title"/>
          </p:nvPr>
        </p:nvSpPr>
        <p:spPr>
          <a:xfrm>
            <a:off x="839788" y="685800"/>
            <a:ext cx="3932237" cy="13716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AF73DB2-BD72-4F5E-9CA2-197343A0908A}"/>
              </a:ext>
            </a:extLst>
          </p:cNvPr>
          <p:cNvSpPr>
            <a:spLocks noGrp="1"/>
          </p:cNvSpPr>
          <p:nvPr>
            <p:ph idx="1"/>
          </p:nvPr>
        </p:nvSpPr>
        <p:spPr>
          <a:xfrm>
            <a:off x="5183188" y="685801"/>
            <a:ext cx="6172200" cy="51752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1F01536-2B0A-42A2-827E-2EB2C324A5FE}"/>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22CD09-61EF-4733-831C-5B133DAE1F4C}"/>
              </a:ext>
            </a:extLst>
          </p:cNvPr>
          <p:cNvSpPr>
            <a:spLocks noGrp="1"/>
          </p:cNvSpPr>
          <p:nvPr>
            <p:ph type="dt" sz="half" idx="10"/>
          </p:nvPr>
        </p:nvSpPr>
        <p:spPr/>
        <p:txBody>
          <a:bodyPr/>
          <a:lstStyle/>
          <a:p>
            <a:r>
              <a:rPr lang="en-US"/>
              <a:t>13/10/2025</a:t>
            </a:r>
          </a:p>
        </p:txBody>
      </p:sp>
      <p:sp>
        <p:nvSpPr>
          <p:cNvPr id="6" name="Footer Placeholder 5">
            <a:extLst>
              <a:ext uri="{FF2B5EF4-FFF2-40B4-BE49-F238E27FC236}">
                <a16:creationId xmlns:a16="http://schemas.microsoft.com/office/drawing/2014/main" id="{5B109FCF-96E4-4EBF-AAFB-5E9AD22A68AE}"/>
              </a:ext>
            </a:extLst>
          </p:cNvPr>
          <p:cNvSpPr>
            <a:spLocks noGrp="1"/>
          </p:cNvSpPr>
          <p:nvPr>
            <p:ph type="ftr" sz="quarter" idx="11"/>
          </p:nvPr>
        </p:nvSpPr>
        <p:spPr/>
        <p:txBody>
          <a:bodyPr/>
          <a:lstStyle/>
          <a:p>
            <a:r>
              <a:rPr lang="en-US"/>
              <a:t>PROPOSAL PENELITIAN</a:t>
            </a:r>
          </a:p>
        </p:txBody>
      </p:sp>
      <p:sp>
        <p:nvSpPr>
          <p:cNvPr id="7" name="Slide Number Placeholder 6">
            <a:extLst>
              <a:ext uri="{FF2B5EF4-FFF2-40B4-BE49-F238E27FC236}">
                <a16:creationId xmlns:a16="http://schemas.microsoft.com/office/drawing/2014/main" id="{79E381A6-E580-49A4-989C-EF4A54F83B45}"/>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6776152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FA6E-F719-4613-8815-591471E722E5}"/>
              </a:ext>
            </a:extLst>
          </p:cNvPr>
          <p:cNvSpPr>
            <a:spLocks noGrp="1"/>
          </p:cNvSpPr>
          <p:nvPr>
            <p:ph type="title"/>
          </p:nvPr>
        </p:nvSpPr>
        <p:spPr>
          <a:xfrm>
            <a:off x="839788" y="685800"/>
            <a:ext cx="3932237" cy="13716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4384F3-CDE0-4329-B76D-45AAC94B04A8}"/>
              </a:ext>
            </a:extLst>
          </p:cNvPr>
          <p:cNvSpPr>
            <a:spLocks noGrp="1"/>
          </p:cNvSpPr>
          <p:nvPr>
            <p:ph type="pic" idx="1"/>
          </p:nvPr>
        </p:nvSpPr>
        <p:spPr>
          <a:xfrm>
            <a:off x="5183188" y="685801"/>
            <a:ext cx="6172200" cy="5175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9A9D7EB-40DA-460F-A48A-3E6D5E5612E7}"/>
              </a:ext>
            </a:extLst>
          </p:cNvPr>
          <p:cNvSpPr>
            <a:spLocks noGrp="1"/>
          </p:cNvSpPr>
          <p:nvPr>
            <p:ph type="body" sz="half" idx="2"/>
          </p:nvPr>
        </p:nvSpPr>
        <p:spPr>
          <a:xfrm>
            <a:off x="839788" y="2209800"/>
            <a:ext cx="3932237" cy="36591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6944C-E229-457E-868E-C48FF47DA37A}"/>
              </a:ext>
            </a:extLst>
          </p:cNvPr>
          <p:cNvSpPr>
            <a:spLocks noGrp="1"/>
          </p:cNvSpPr>
          <p:nvPr>
            <p:ph type="dt" sz="half" idx="10"/>
          </p:nvPr>
        </p:nvSpPr>
        <p:spPr/>
        <p:txBody>
          <a:bodyPr/>
          <a:lstStyle/>
          <a:p>
            <a:r>
              <a:rPr lang="en-US"/>
              <a:t>13/10/2025</a:t>
            </a:r>
          </a:p>
        </p:txBody>
      </p:sp>
      <p:sp>
        <p:nvSpPr>
          <p:cNvPr id="6" name="Footer Placeholder 5">
            <a:extLst>
              <a:ext uri="{FF2B5EF4-FFF2-40B4-BE49-F238E27FC236}">
                <a16:creationId xmlns:a16="http://schemas.microsoft.com/office/drawing/2014/main" id="{CC7115FE-359F-46EA-A3C8-0D18544E34AD}"/>
              </a:ext>
            </a:extLst>
          </p:cNvPr>
          <p:cNvSpPr>
            <a:spLocks noGrp="1"/>
          </p:cNvSpPr>
          <p:nvPr>
            <p:ph type="ftr" sz="quarter" idx="11"/>
          </p:nvPr>
        </p:nvSpPr>
        <p:spPr/>
        <p:txBody>
          <a:bodyPr/>
          <a:lstStyle/>
          <a:p>
            <a:r>
              <a:rPr lang="en-US"/>
              <a:t>PROPOSAL PENELITIAN</a:t>
            </a:r>
          </a:p>
        </p:txBody>
      </p:sp>
      <p:sp>
        <p:nvSpPr>
          <p:cNvPr id="7" name="Slide Number Placeholder 6">
            <a:extLst>
              <a:ext uri="{FF2B5EF4-FFF2-40B4-BE49-F238E27FC236}">
                <a16:creationId xmlns:a16="http://schemas.microsoft.com/office/drawing/2014/main" id="{B5165D17-3010-4FF5-9071-5CCD3E6995D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574085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3F98AFCE-98D2-46C5-82A8-E45659B1769D}"/>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ame 11">
            <a:extLst>
              <a:ext uri="{FF2B5EF4-FFF2-40B4-BE49-F238E27FC236}">
                <a16:creationId xmlns:a16="http://schemas.microsoft.com/office/drawing/2014/main" id="{F69999FB-8585-40F0-990C-6A0BAD1C8081}"/>
              </a:ext>
              <a:ext uri="{C183D7F6-B498-43B3-948B-1728B52AA6E4}">
                <adec:decorative xmlns:adec="http://schemas.microsoft.com/office/drawing/2017/decorative" val="1"/>
              </a:ext>
            </a:extLst>
          </p:cNvPr>
          <p:cNvSpPr/>
          <p:nvPr userDrawn="1"/>
        </p:nvSpPr>
        <p:spPr>
          <a:xfrm>
            <a:off x="0"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2768738E-7449-46C1-B7D3-844FE2BA7D35}"/>
              </a:ext>
            </a:extLst>
          </p:cNvPr>
          <p:cNvSpPr>
            <a:spLocks noGrp="1"/>
          </p:cNvSpPr>
          <p:nvPr>
            <p:ph type="title"/>
          </p:nvPr>
        </p:nvSpPr>
        <p:spPr>
          <a:xfrm>
            <a:off x="838200" y="914399"/>
            <a:ext cx="5992550" cy="2827422"/>
          </a:xfrm>
        </p:spPr>
        <p:txBody>
          <a:bodyPr anchor="t">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7" name="Content Placeholder 2">
            <a:extLst>
              <a:ext uri="{FF2B5EF4-FFF2-40B4-BE49-F238E27FC236}">
                <a16:creationId xmlns:a16="http://schemas.microsoft.com/office/drawing/2014/main" id="{B0FF04F9-E792-4C19-9FD5-44800CEB2E89}"/>
              </a:ext>
            </a:extLst>
          </p:cNvPr>
          <p:cNvSpPr>
            <a:spLocks noGrp="1"/>
          </p:cNvSpPr>
          <p:nvPr>
            <p:ph idx="1"/>
          </p:nvPr>
        </p:nvSpPr>
        <p:spPr>
          <a:xfrm>
            <a:off x="6976085" y="914400"/>
            <a:ext cx="4377714" cy="2827422"/>
          </a:xfrm>
        </p:spPr>
        <p:txBody>
          <a:bodyPr anchor="t">
            <a:normAutofit/>
          </a:bodyPr>
          <a:lstStyle>
            <a:lvl1pPr marL="0" indent="0">
              <a:buNone/>
              <a:defRPr sz="2800"/>
            </a:lvl1pPr>
          </a:lstStyle>
          <a:p>
            <a:pPr marL="228600" lvl="0" indent="-228600"/>
            <a:r>
              <a:rPr lang="en-US" sz="1800">
                <a:solidFill>
                  <a:schemeClr val="tx2">
                    <a:alpha val="60000"/>
                  </a:schemeClr>
                </a:solidFill>
              </a:rPr>
              <a:t>Click to edit Master text styles</a:t>
            </a:r>
          </a:p>
        </p:txBody>
      </p:sp>
      <p:sp>
        <p:nvSpPr>
          <p:cNvPr id="14" name="Picture Placeholder 13">
            <a:extLst>
              <a:ext uri="{FF2B5EF4-FFF2-40B4-BE49-F238E27FC236}">
                <a16:creationId xmlns:a16="http://schemas.microsoft.com/office/drawing/2014/main" id="{5F2F9DF6-DFB9-44A8-B629-57F58893AD21}"/>
              </a:ext>
            </a:extLst>
          </p:cNvPr>
          <p:cNvSpPr>
            <a:spLocks noGrp="1"/>
          </p:cNvSpPr>
          <p:nvPr>
            <p:ph type="pic" sz="quarter" idx="13"/>
          </p:nvPr>
        </p:nvSpPr>
        <p:spPr>
          <a:xfrm>
            <a:off x="490538" y="4059936"/>
            <a:ext cx="2807208" cy="2322576"/>
          </a:xfrm>
          <a:solidFill>
            <a:schemeClr val="accent6"/>
          </a:solidFill>
        </p:spPr>
        <p:txBody>
          <a:bodyPr/>
          <a:lstStyle/>
          <a:p>
            <a:r>
              <a:rPr lang="en-US"/>
              <a:t>Click icon to add picture</a:t>
            </a:r>
          </a:p>
        </p:txBody>
      </p:sp>
      <p:sp>
        <p:nvSpPr>
          <p:cNvPr id="15" name="Picture Placeholder 13">
            <a:extLst>
              <a:ext uri="{FF2B5EF4-FFF2-40B4-BE49-F238E27FC236}">
                <a16:creationId xmlns:a16="http://schemas.microsoft.com/office/drawing/2014/main" id="{927BC207-43FE-4B6A-AEBE-875B69CF9761}"/>
              </a:ext>
            </a:extLst>
          </p:cNvPr>
          <p:cNvSpPr>
            <a:spLocks noGrp="1"/>
          </p:cNvSpPr>
          <p:nvPr>
            <p:ph type="pic" sz="quarter" idx="14"/>
          </p:nvPr>
        </p:nvSpPr>
        <p:spPr>
          <a:xfrm>
            <a:off x="3291840" y="4059936"/>
            <a:ext cx="2807208" cy="2322576"/>
          </a:xfrm>
          <a:solidFill>
            <a:schemeClr val="accent6"/>
          </a:solidFill>
        </p:spPr>
        <p:txBody>
          <a:bodyPr/>
          <a:lstStyle/>
          <a:p>
            <a:r>
              <a:rPr lang="en-US"/>
              <a:t>Click icon to add picture</a:t>
            </a:r>
          </a:p>
        </p:txBody>
      </p:sp>
      <p:sp>
        <p:nvSpPr>
          <p:cNvPr id="16" name="Picture Placeholder 13">
            <a:extLst>
              <a:ext uri="{FF2B5EF4-FFF2-40B4-BE49-F238E27FC236}">
                <a16:creationId xmlns:a16="http://schemas.microsoft.com/office/drawing/2014/main" id="{EBBF5499-9A70-4846-B98E-316EC17F9FCD}"/>
              </a:ext>
            </a:extLst>
          </p:cNvPr>
          <p:cNvSpPr>
            <a:spLocks noGrp="1"/>
          </p:cNvSpPr>
          <p:nvPr>
            <p:ph type="pic" sz="quarter" idx="15"/>
          </p:nvPr>
        </p:nvSpPr>
        <p:spPr>
          <a:xfrm>
            <a:off x="6099048" y="4059936"/>
            <a:ext cx="2807208" cy="2322576"/>
          </a:xfrm>
          <a:solidFill>
            <a:schemeClr val="accent6"/>
          </a:solidFill>
        </p:spPr>
        <p:txBody>
          <a:bodyPr/>
          <a:lstStyle/>
          <a:p>
            <a:r>
              <a:rPr lang="en-US"/>
              <a:t>Click icon to add picture</a:t>
            </a:r>
          </a:p>
        </p:txBody>
      </p:sp>
      <p:sp>
        <p:nvSpPr>
          <p:cNvPr id="17" name="Picture Placeholder 13">
            <a:extLst>
              <a:ext uri="{FF2B5EF4-FFF2-40B4-BE49-F238E27FC236}">
                <a16:creationId xmlns:a16="http://schemas.microsoft.com/office/drawing/2014/main" id="{C7A79F30-D473-48F6-9AC2-286C7B70F3ED}"/>
              </a:ext>
            </a:extLst>
          </p:cNvPr>
          <p:cNvSpPr>
            <a:spLocks noGrp="1"/>
          </p:cNvSpPr>
          <p:nvPr>
            <p:ph type="pic" sz="quarter" idx="16"/>
          </p:nvPr>
        </p:nvSpPr>
        <p:spPr>
          <a:xfrm>
            <a:off x="8906256" y="4059936"/>
            <a:ext cx="2807208" cy="2322576"/>
          </a:xfrm>
          <a:solidFill>
            <a:schemeClr val="accent6"/>
          </a:solidFill>
        </p:spPr>
        <p:txBody>
          <a:bodyPr/>
          <a:lstStyle/>
          <a:p>
            <a:r>
              <a:rPr lang="en-US"/>
              <a:t>Click icon to add picture</a:t>
            </a:r>
          </a:p>
        </p:txBody>
      </p:sp>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13/10/2025</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PROPOSAL PENELITIAN</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009914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B910AFBC-7932-43F4-ABEA-C89B2698634B}"/>
              </a:ext>
            </a:extLst>
          </p:cNvPr>
          <p:cNvSpPr>
            <a:spLocks noGrp="1"/>
          </p:cNvSpPr>
          <p:nvPr>
            <p:ph type="title"/>
          </p:nvPr>
        </p:nvSpPr>
        <p:spPr>
          <a:xfrm>
            <a:off x="841249" y="857251"/>
            <a:ext cx="5914937" cy="2076450"/>
          </a:xfrm>
        </p:spPr>
        <p:txBody>
          <a:bodyPr anchor="b">
            <a:normAutofit/>
          </a:bodyPr>
          <a:lstStyle/>
          <a:p>
            <a:r>
              <a:rPr lang="en-US" sz="4400">
                <a:gradFill flip="none" rotWithShape="1">
                  <a:gsLst>
                    <a:gs pos="0">
                      <a:schemeClr val="accent5">
                        <a:alpha val="70000"/>
                      </a:schemeClr>
                    </a:gs>
                    <a:gs pos="100000">
                      <a:schemeClr val="accent1">
                        <a:alpha val="70000"/>
                      </a:schemeClr>
                    </a:gs>
                  </a:gsLst>
                  <a:lin ang="0" scaled="1"/>
                  <a:tileRect/>
                </a:gradFill>
              </a:rPr>
              <a:t>Click to edit Master title style</a:t>
            </a:r>
            <a:endParaRPr lang="en-US" sz="4400" dirty="0">
              <a:gradFill flip="none" rotWithShape="1">
                <a:gsLst>
                  <a:gs pos="0">
                    <a:schemeClr val="accent5">
                      <a:alpha val="70000"/>
                    </a:schemeClr>
                  </a:gs>
                  <a:gs pos="100000">
                    <a:schemeClr val="accent1">
                      <a:alpha val="70000"/>
                    </a:schemeClr>
                  </a:gs>
                </a:gsLst>
                <a:lin ang="0" scaled="1"/>
                <a:tileRect/>
              </a:gradFill>
            </a:endParaRPr>
          </a:p>
        </p:txBody>
      </p:sp>
      <p:sp>
        <p:nvSpPr>
          <p:cNvPr id="17" name="Content Placeholder 2">
            <a:extLst>
              <a:ext uri="{FF2B5EF4-FFF2-40B4-BE49-F238E27FC236}">
                <a16:creationId xmlns:a16="http://schemas.microsoft.com/office/drawing/2014/main" id="{1178A42D-5ED2-4AB6-BE4B-4109074320DF}"/>
              </a:ext>
            </a:extLst>
          </p:cNvPr>
          <p:cNvSpPr>
            <a:spLocks noGrp="1"/>
          </p:cNvSpPr>
          <p:nvPr>
            <p:ph idx="1"/>
          </p:nvPr>
        </p:nvSpPr>
        <p:spPr>
          <a:xfrm>
            <a:off x="841248" y="3190875"/>
            <a:ext cx="5914938" cy="2986087"/>
          </a:xfrm>
        </p:spPr>
        <p:txBody>
          <a:bodyPr>
            <a:noAutofit/>
          </a:bodyPr>
          <a:lstStyle>
            <a:lvl1pPr marL="0" indent="0">
              <a:lnSpc>
                <a:spcPct val="100000"/>
              </a:lnSpc>
              <a:buNone/>
              <a:defRPr sz="2000"/>
            </a:lvl1pPr>
          </a:lstStyle>
          <a:p>
            <a:pPr marL="228600" lvl="0" indent="-228600"/>
            <a:r>
              <a:rPr lang="en-US" sz="1800">
                <a:solidFill>
                  <a:schemeClr val="tx2">
                    <a:alpha val="60000"/>
                  </a:schemeClr>
                </a:solidFill>
              </a:rPr>
              <a:t>Click to edit Master text styles</a:t>
            </a:r>
          </a:p>
        </p:txBody>
      </p:sp>
      <p:sp>
        <p:nvSpPr>
          <p:cNvPr id="29" name="Date Placeholder 1">
            <a:extLst>
              <a:ext uri="{FF2B5EF4-FFF2-40B4-BE49-F238E27FC236}">
                <a16:creationId xmlns:a16="http://schemas.microsoft.com/office/drawing/2014/main" id="{4D9A7D07-2BA3-438D-972B-EA578370D50F}"/>
              </a:ext>
            </a:extLst>
          </p:cNvPr>
          <p:cNvSpPr>
            <a:spLocks noGrp="1"/>
          </p:cNvSpPr>
          <p:nvPr>
            <p:ph type="dt" sz="half" idx="10"/>
          </p:nvPr>
        </p:nvSpPr>
        <p:spPr>
          <a:xfrm>
            <a:off x="838200" y="6429375"/>
            <a:ext cx="2743200" cy="365125"/>
          </a:xfrm>
        </p:spPr>
        <p:txBody>
          <a:bodyPr/>
          <a:lstStyle>
            <a:lvl1pPr>
              <a:defRPr>
                <a:solidFill>
                  <a:schemeClr val="tx2">
                    <a:alpha val="60000"/>
                  </a:schemeClr>
                </a:solidFill>
              </a:defRPr>
            </a:lvl1pPr>
          </a:lstStyle>
          <a:p>
            <a:r>
              <a:rPr lang="en-US"/>
              <a:t>13/10/2025</a:t>
            </a:r>
          </a:p>
        </p:txBody>
      </p:sp>
      <p:sp>
        <p:nvSpPr>
          <p:cNvPr id="24" name="Picture Placeholder 23">
            <a:extLst>
              <a:ext uri="{FF2B5EF4-FFF2-40B4-BE49-F238E27FC236}">
                <a16:creationId xmlns:a16="http://schemas.microsoft.com/office/drawing/2014/main" id="{C8720583-BC84-48EB-85BC-AE71214A30A5}"/>
              </a:ext>
            </a:extLst>
          </p:cNvPr>
          <p:cNvSpPr>
            <a:spLocks noGrp="1"/>
          </p:cNvSpPr>
          <p:nvPr>
            <p:ph type="pic" sz="quarter" idx="13"/>
          </p:nvPr>
        </p:nvSpPr>
        <p:spPr>
          <a:xfrm>
            <a:off x="7589520" y="0"/>
            <a:ext cx="4599432" cy="2286000"/>
          </a:xfrm>
          <a:solidFill>
            <a:schemeClr val="accent6"/>
          </a:solidFill>
        </p:spPr>
        <p:txBody>
          <a:bodyPr/>
          <a:lstStyle/>
          <a:p>
            <a:r>
              <a:rPr lang="en-US"/>
              <a:t>Click icon to add picture</a:t>
            </a:r>
            <a:endParaRPr lang="en-US" dirty="0"/>
          </a:p>
        </p:txBody>
      </p:sp>
      <p:sp>
        <p:nvSpPr>
          <p:cNvPr id="25" name="Picture Placeholder 23">
            <a:extLst>
              <a:ext uri="{FF2B5EF4-FFF2-40B4-BE49-F238E27FC236}">
                <a16:creationId xmlns:a16="http://schemas.microsoft.com/office/drawing/2014/main" id="{C3F0A5CD-C47A-4CDF-BE99-75F3A81B18FB}"/>
              </a:ext>
            </a:extLst>
          </p:cNvPr>
          <p:cNvSpPr>
            <a:spLocks noGrp="1"/>
          </p:cNvSpPr>
          <p:nvPr>
            <p:ph type="pic" sz="quarter" idx="14"/>
          </p:nvPr>
        </p:nvSpPr>
        <p:spPr>
          <a:xfrm>
            <a:off x="7589520" y="2286000"/>
            <a:ext cx="4599432" cy="2286000"/>
          </a:xfrm>
          <a:solidFill>
            <a:schemeClr val="accent6"/>
          </a:solidFill>
        </p:spPr>
        <p:txBody>
          <a:bodyPr/>
          <a:lstStyle/>
          <a:p>
            <a:r>
              <a:rPr lang="en-US"/>
              <a:t>Click icon to add picture</a:t>
            </a:r>
            <a:endParaRPr lang="en-US" dirty="0"/>
          </a:p>
        </p:txBody>
      </p:sp>
      <p:sp>
        <p:nvSpPr>
          <p:cNvPr id="26" name="Picture Placeholder 23">
            <a:extLst>
              <a:ext uri="{FF2B5EF4-FFF2-40B4-BE49-F238E27FC236}">
                <a16:creationId xmlns:a16="http://schemas.microsoft.com/office/drawing/2014/main" id="{7329454B-9275-4E86-B32E-91C0DB62AA71}"/>
              </a:ext>
            </a:extLst>
          </p:cNvPr>
          <p:cNvSpPr>
            <a:spLocks noGrp="1"/>
          </p:cNvSpPr>
          <p:nvPr>
            <p:ph type="pic" sz="quarter" idx="15"/>
          </p:nvPr>
        </p:nvSpPr>
        <p:spPr>
          <a:xfrm>
            <a:off x="7589520" y="4572000"/>
            <a:ext cx="4599432" cy="2286000"/>
          </a:xfrm>
          <a:solidFill>
            <a:schemeClr val="accent6"/>
          </a:solidFill>
        </p:spPr>
        <p:txBody>
          <a:bodyPr/>
          <a:lstStyle/>
          <a:p>
            <a:r>
              <a:rPr lang="en-US"/>
              <a:t>Click icon to add picture</a:t>
            </a:r>
            <a:endParaRPr lang="en-US" dirty="0"/>
          </a:p>
        </p:txBody>
      </p:sp>
      <p:sp>
        <p:nvSpPr>
          <p:cNvPr id="30" name="Footer Placeholder 2">
            <a:extLst>
              <a:ext uri="{FF2B5EF4-FFF2-40B4-BE49-F238E27FC236}">
                <a16:creationId xmlns:a16="http://schemas.microsoft.com/office/drawing/2014/main" id="{21E9E1BF-D594-4F96-8DBE-5A8DD51D3B58}"/>
              </a:ext>
            </a:extLst>
          </p:cNvPr>
          <p:cNvSpPr>
            <a:spLocks noGrp="1"/>
          </p:cNvSpPr>
          <p:nvPr>
            <p:ph type="ftr" sz="quarter" idx="11"/>
          </p:nvPr>
        </p:nvSpPr>
        <p:spPr>
          <a:xfrm>
            <a:off x="4038600" y="6429375"/>
            <a:ext cx="4114800" cy="365125"/>
          </a:xfrm>
        </p:spPr>
        <p:txBody>
          <a:bodyPr/>
          <a:lstStyle>
            <a:lvl1pPr algn="l">
              <a:defRPr>
                <a:solidFill>
                  <a:schemeClr val="tx2">
                    <a:alpha val="60000"/>
                  </a:schemeClr>
                </a:solidFill>
              </a:defRPr>
            </a:lvl1pPr>
          </a:lstStyle>
          <a:p>
            <a:r>
              <a:rPr lang="en-US"/>
              <a:t>PROPOSAL PENELITIAN</a:t>
            </a:r>
            <a:endParaRPr lang="en-US" dirty="0"/>
          </a:p>
        </p:txBody>
      </p:sp>
      <p:sp>
        <p:nvSpPr>
          <p:cNvPr id="31" name="Slide Number Placeholder 3">
            <a:extLst>
              <a:ext uri="{FF2B5EF4-FFF2-40B4-BE49-F238E27FC236}">
                <a16:creationId xmlns:a16="http://schemas.microsoft.com/office/drawing/2014/main" id="{C30FDEF8-F3F3-42D5-9EE1-EDDF18B35377}"/>
              </a:ext>
            </a:extLst>
          </p:cNvPr>
          <p:cNvSpPr>
            <a:spLocks noGrp="1"/>
          </p:cNvSpPr>
          <p:nvPr>
            <p:ph type="sldNum" sz="quarter" idx="12"/>
          </p:nvPr>
        </p:nvSpPr>
        <p:spPr>
          <a:xfrm>
            <a:off x="8610600" y="6429375"/>
            <a:ext cx="2743200" cy="365125"/>
          </a:xfrm>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7917928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BE04ED02-B678-4D1E-BEDA-7E28F9038DF5}"/>
              </a:ext>
              <a:ext uri="{C183D7F6-B498-43B3-948B-1728B52AA6E4}">
                <adec:decorative xmlns:adec="http://schemas.microsoft.com/office/drawing/2017/decorative" val="1"/>
              </a:ext>
            </a:extLst>
          </p:cNvPr>
          <p:cNvSpPr/>
          <p:nvPr userDrawn="1"/>
        </p:nvSpPr>
        <p:spPr>
          <a:xfrm>
            <a:off x="9277" y="9278"/>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5E2C5A2-B8B2-47C5-8E1B-3A97E2C9BB13}"/>
              </a:ext>
              <a:ext uri="{C183D7F6-B498-43B3-948B-1728B52AA6E4}">
                <adec:decorative xmlns:adec="http://schemas.microsoft.com/office/drawing/2017/decorative" val="1"/>
              </a:ext>
            </a:extLst>
          </p:cNvPr>
          <p:cNvSpPr/>
          <p:nvPr userDrawn="1"/>
        </p:nvSpPr>
        <p:spPr>
          <a:xfrm>
            <a:off x="12325" y="9278"/>
            <a:ext cx="12188952"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3FD8455-A2E1-40B3-B6C4-36070AF58F78}"/>
              </a:ext>
              <a:ext uri="{C183D7F6-B498-43B3-948B-1728B52AA6E4}">
                <adec:decorative xmlns:adec="http://schemas.microsoft.com/office/drawing/2017/decorative" val="1"/>
              </a:ext>
            </a:extLst>
          </p:cNvPr>
          <p:cNvSpPr/>
          <p:nvPr userDrawn="1"/>
        </p:nvSpPr>
        <p:spPr>
          <a:xfrm>
            <a:off x="1524" y="0"/>
            <a:ext cx="12188952" cy="6858000"/>
          </a:xfrm>
          <a:prstGeom prst="rect">
            <a:avLst/>
          </a:prstGeom>
          <a:gradFill flip="none" rotWithShape="1">
            <a:gsLst>
              <a:gs pos="0">
                <a:schemeClr val="accent2">
                  <a:alpha val="60000"/>
                </a:schemeClr>
              </a:gs>
              <a:gs pos="100000">
                <a:schemeClr val="accent1">
                  <a:alpha val="6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Freeform: Shape 7">
            <a:extLst>
              <a:ext uri="{FF2B5EF4-FFF2-40B4-BE49-F238E27FC236}">
                <a16:creationId xmlns:a16="http://schemas.microsoft.com/office/drawing/2014/main" id="{0F53BE70-C6B1-407C-9333-7251BDC77A9E}"/>
              </a:ext>
              <a:ext uri="{C183D7F6-B498-43B3-948B-1728B52AA6E4}">
                <adec:decorative xmlns:adec="http://schemas.microsoft.com/office/drawing/2017/decorative" val="1"/>
              </a:ext>
            </a:extLst>
          </p:cNvPr>
          <p:cNvSpPr/>
          <p:nvPr userDrawn="1"/>
        </p:nvSpPr>
        <p:spPr>
          <a:xfrm>
            <a:off x="33186" y="9279"/>
            <a:ext cx="5770017" cy="2411171"/>
          </a:xfrm>
          <a:custGeom>
            <a:avLst/>
            <a:gdLst>
              <a:gd name="connsiteX0" fmla="*/ 0 w 5770017"/>
              <a:gd name="connsiteY0" fmla="*/ 0 h 2411171"/>
              <a:gd name="connsiteX1" fmla="*/ 5770017 w 5770017"/>
              <a:gd name="connsiteY1" fmla="*/ 0 h 2411171"/>
              <a:gd name="connsiteX2" fmla="*/ 5715824 w 5770017"/>
              <a:gd name="connsiteY2" fmla="*/ 124746 h 2411171"/>
              <a:gd name="connsiteX3" fmla="*/ 4925072 w 5770017"/>
              <a:gd name="connsiteY3" fmla="*/ 1254414 h 2411171"/>
              <a:gd name="connsiteX4" fmla="*/ 125602 w 5770017"/>
              <a:gd name="connsiteY4" fmla="*/ 1864423 h 2411171"/>
              <a:gd name="connsiteX5" fmla="*/ 0 w 5770017"/>
              <a:gd name="connsiteY5" fmla="*/ 1785927 h 2411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70017" h="2411171">
                <a:moveTo>
                  <a:pt x="0" y="0"/>
                </a:moveTo>
                <a:lnTo>
                  <a:pt x="5770017" y="0"/>
                </a:lnTo>
                <a:lnTo>
                  <a:pt x="5715824" y="124746"/>
                </a:lnTo>
                <a:cubicBezTo>
                  <a:pt x="5526044" y="533784"/>
                  <a:pt x="5262460" y="917027"/>
                  <a:pt x="4925072" y="1254414"/>
                </a:cubicBezTo>
                <a:cubicBezTo>
                  <a:pt x="3623720" y="2555767"/>
                  <a:pt x="1640148" y="2759102"/>
                  <a:pt x="125602" y="1864423"/>
                </a:cubicBezTo>
                <a:lnTo>
                  <a:pt x="0" y="1785927"/>
                </a:lnTo>
                <a:close/>
              </a:path>
            </a:pathLst>
          </a:custGeom>
          <a:gradFill>
            <a:gsLst>
              <a:gs pos="0">
                <a:schemeClr val="accent2">
                  <a:alpha val="20000"/>
                </a:schemeClr>
              </a:gs>
              <a:gs pos="100000">
                <a:schemeClr val="accent1">
                  <a:alpha val="20000"/>
                </a:schemeClr>
              </a:gs>
            </a:gsLst>
            <a:lin ang="2700000" scaled="1"/>
          </a:gradFill>
          <a:ln>
            <a:noFill/>
          </a:ln>
          <a:effectLst>
            <a:softEdge rad="520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ame 8">
            <a:extLst>
              <a:ext uri="{FF2B5EF4-FFF2-40B4-BE49-F238E27FC236}">
                <a16:creationId xmlns:a16="http://schemas.microsoft.com/office/drawing/2014/main" id="{05864DDE-75C0-4BE6-93FF-A960706ADEC3}"/>
              </a:ext>
              <a:ext uri="{C183D7F6-B498-43B3-948B-1728B52AA6E4}">
                <adec:decorative xmlns:adec="http://schemas.microsoft.com/office/drawing/2017/decorative" val="1"/>
              </a:ext>
            </a:extLst>
          </p:cNvPr>
          <p:cNvSpPr/>
          <p:nvPr userDrawn="1"/>
        </p:nvSpPr>
        <p:spPr>
          <a:xfrm>
            <a:off x="1524" y="0"/>
            <a:ext cx="12188952" cy="6858000"/>
          </a:xfrm>
          <a:prstGeom prst="frame">
            <a:avLst>
              <a:gd name="adj1" fmla="val 716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itle 1">
            <a:extLst>
              <a:ext uri="{FF2B5EF4-FFF2-40B4-BE49-F238E27FC236}">
                <a16:creationId xmlns:a16="http://schemas.microsoft.com/office/drawing/2014/main" id="{1BC3FA0F-EAE5-4DCE-ACFF-9AD00ED39FCF}"/>
              </a:ext>
            </a:extLst>
          </p:cNvPr>
          <p:cNvSpPr>
            <a:spLocks noGrp="1"/>
          </p:cNvSpPr>
          <p:nvPr>
            <p:ph type="ctrTitle"/>
          </p:nvPr>
        </p:nvSpPr>
        <p:spPr>
          <a:xfrm>
            <a:off x="847477" y="1131641"/>
            <a:ext cx="5322618" cy="2387600"/>
          </a:xfrm>
        </p:spPr>
        <p:txBody>
          <a:bodyPr/>
          <a:lstStyle>
            <a:lvl1pPr>
              <a:defRPr>
                <a:solidFill>
                  <a:schemeClr val="bg1"/>
                </a:solidFill>
              </a:defRPr>
            </a:lvl1pPr>
          </a:lstStyle>
          <a:p>
            <a:pPr algn="l"/>
            <a:r>
              <a:rPr lang="en-US">
                <a:solidFill>
                  <a:srgbClr val="FFFFFF"/>
                </a:solidFill>
                <a:ea typeface="Cambria" panose="02040503050406030204" pitchFamily="18" charset="0"/>
                <a:cs typeface="Sabon Next LT" panose="020B0502040204020203" pitchFamily="2" charset="0"/>
              </a:rPr>
              <a:t>Click to edit Master title style</a:t>
            </a:r>
            <a:endParaRPr lang="en-US" dirty="0">
              <a:solidFill>
                <a:srgbClr val="FFFFFF"/>
              </a:solidFill>
              <a:ea typeface="Cambria" panose="02040503050406030204" pitchFamily="18" charset="0"/>
              <a:cs typeface="Sabon Next LT" panose="020B0502040204020203" pitchFamily="2" charset="0"/>
            </a:endParaRPr>
          </a:p>
        </p:txBody>
      </p:sp>
      <p:sp>
        <p:nvSpPr>
          <p:cNvPr id="18" name="Picture Placeholder 17">
            <a:extLst>
              <a:ext uri="{FF2B5EF4-FFF2-40B4-BE49-F238E27FC236}">
                <a16:creationId xmlns:a16="http://schemas.microsoft.com/office/drawing/2014/main" id="{71FA5E0E-BEE1-4976-92B1-61EF64E34371}"/>
              </a:ext>
            </a:extLst>
          </p:cNvPr>
          <p:cNvSpPr>
            <a:spLocks noGrp="1"/>
          </p:cNvSpPr>
          <p:nvPr>
            <p:ph type="pic" sz="quarter" idx="13"/>
          </p:nvPr>
        </p:nvSpPr>
        <p:spPr>
          <a:xfrm>
            <a:off x="6784848" y="905256"/>
            <a:ext cx="4581144" cy="2450592"/>
          </a:xfrm>
          <a:solidFill>
            <a:schemeClr val="accent6"/>
          </a:solidFill>
        </p:spPr>
        <p:txBody>
          <a:bodyPr/>
          <a:lstStyle/>
          <a:p>
            <a:r>
              <a:rPr lang="en-US"/>
              <a:t>Click icon to add picture</a:t>
            </a:r>
            <a:endParaRPr lang="en-US" dirty="0"/>
          </a:p>
        </p:txBody>
      </p:sp>
      <p:sp>
        <p:nvSpPr>
          <p:cNvPr id="20" name="Picture Placeholder 17">
            <a:extLst>
              <a:ext uri="{FF2B5EF4-FFF2-40B4-BE49-F238E27FC236}">
                <a16:creationId xmlns:a16="http://schemas.microsoft.com/office/drawing/2014/main" id="{03379FE8-A6CE-4F5A-BE1A-B2267589BE85}"/>
              </a:ext>
            </a:extLst>
          </p:cNvPr>
          <p:cNvSpPr>
            <a:spLocks noGrp="1"/>
          </p:cNvSpPr>
          <p:nvPr>
            <p:ph type="pic" sz="quarter" idx="14"/>
          </p:nvPr>
        </p:nvSpPr>
        <p:spPr>
          <a:xfrm>
            <a:off x="6784848" y="3520440"/>
            <a:ext cx="4581144" cy="2450592"/>
          </a:xfrm>
          <a:solidFill>
            <a:schemeClr val="accent6"/>
          </a:solidFill>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DD090CA-24E8-46A7-889A-A4FDD00A33E5}"/>
              </a:ext>
            </a:extLst>
          </p:cNvPr>
          <p:cNvSpPr>
            <a:spLocks noGrp="1"/>
          </p:cNvSpPr>
          <p:nvPr>
            <p:ph type="body" sz="quarter" idx="15"/>
          </p:nvPr>
        </p:nvSpPr>
        <p:spPr>
          <a:xfrm>
            <a:off x="838200" y="3600450"/>
            <a:ext cx="5322888" cy="2451100"/>
          </a:xfrm>
        </p:spPr>
        <p:txBody>
          <a:bodyPr>
            <a:normAutofit/>
          </a:bodyPr>
          <a:lstStyle>
            <a:lvl1pPr marL="0" indent="0">
              <a:buNone/>
              <a:defRPr sz="2800">
                <a:solidFill>
                  <a:schemeClr val="bg1"/>
                </a:solidFill>
                <a:latin typeface="+mn-lt"/>
              </a:defRPr>
            </a:lvl1pPr>
          </a:lstStyle>
          <a:p>
            <a:pPr lvl="0"/>
            <a:r>
              <a:rPr lang="en-US"/>
              <a:t>Click to edit Master text styles</a:t>
            </a:r>
          </a:p>
        </p:txBody>
      </p:sp>
    </p:spTree>
    <p:extLst>
      <p:ext uri="{BB962C8B-B14F-4D97-AF65-F5344CB8AC3E}">
        <p14:creationId xmlns:p14="http://schemas.microsoft.com/office/powerpoint/2010/main" val="2350935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able Chart 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98991-AEF1-4F19-AAB8-436EAD58C28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D25B44F-E7DA-40C6-8B44-71EAB6BDFC98}"/>
              </a:ext>
            </a:extLst>
          </p:cNvPr>
          <p:cNvSpPr>
            <a:spLocks noGrp="1"/>
          </p:cNvSpPr>
          <p:nvPr>
            <p:ph idx="1"/>
          </p:nvPr>
        </p:nvSpPr>
        <p:spPr/>
        <p:txBody>
          <a:bodyPr/>
          <a:lstStyle>
            <a:lvl1pPr>
              <a:buFont typeface="Wingdings" panose="05000000000000000000" pitchFamily="2" charset="2"/>
              <a:buChar char="§"/>
              <a:defRPr/>
            </a:lvl1pPr>
            <a:lvl2pPr marL="685800" indent="-228600">
              <a:buFont typeface="Wingdings" panose="05000000000000000000" pitchFamily="2" charset="2"/>
              <a:buChar char="§"/>
              <a:defRPr/>
            </a:lvl2pPr>
            <a:lvl3pPr>
              <a:buFont typeface="Wingdings" panose="05000000000000000000" pitchFamily="2" charset="2"/>
              <a:buChar char="§"/>
              <a:defRPr/>
            </a:lvl3pPr>
            <a:lvl4pPr marL="1600200" indent="-228600">
              <a:buFont typeface="Wingdings" panose="05000000000000000000" pitchFamily="2" charset="2"/>
              <a:buChar char="§"/>
              <a:defRPr/>
            </a:lvl4pPr>
            <a:lvl5pPr>
              <a:buFont typeface="Wingdings" panose="05000000000000000000" pitchFamily="2"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F71817-A045-48C0-975B-CBEF88E9561E}"/>
              </a:ext>
            </a:extLst>
          </p:cNvPr>
          <p:cNvSpPr>
            <a:spLocks noGrp="1"/>
          </p:cNvSpPr>
          <p:nvPr>
            <p:ph type="dt" sz="half" idx="10"/>
          </p:nvPr>
        </p:nvSpPr>
        <p:spPr/>
        <p:txBody>
          <a:bodyPr/>
          <a:lstStyle/>
          <a:p>
            <a:r>
              <a:rPr lang="en-US"/>
              <a:t>13/10/2025</a:t>
            </a:r>
          </a:p>
        </p:txBody>
      </p:sp>
      <p:sp>
        <p:nvSpPr>
          <p:cNvPr id="5" name="Footer Placeholder 4">
            <a:extLst>
              <a:ext uri="{FF2B5EF4-FFF2-40B4-BE49-F238E27FC236}">
                <a16:creationId xmlns:a16="http://schemas.microsoft.com/office/drawing/2014/main" id="{B61C39F0-32D4-407C-8BCA-97F2D9E500C9}"/>
              </a:ext>
            </a:extLst>
          </p:cNvPr>
          <p:cNvSpPr>
            <a:spLocks noGrp="1"/>
          </p:cNvSpPr>
          <p:nvPr>
            <p:ph type="ftr" sz="quarter" idx="11"/>
          </p:nvPr>
        </p:nvSpPr>
        <p:spPr/>
        <p:txBody>
          <a:bodyPr/>
          <a:lstStyle/>
          <a:p>
            <a:r>
              <a:rPr lang="en-US"/>
              <a:t>PROPOSAL PENELITIAN</a:t>
            </a:r>
          </a:p>
        </p:txBody>
      </p:sp>
      <p:sp>
        <p:nvSpPr>
          <p:cNvPr id="6" name="Slide Number Placeholder 5">
            <a:extLst>
              <a:ext uri="{FF2B5EF4-FFF2-40B4-BE49-F238E27FC236}">
                <a16:creationId xmlns:a16="http://schemas.microsoft.com/office/drawing/2014/main" id="{99CF4459-37B2-4F87-B508-DB04D4332067}"/>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026859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03B5BF0-238D-481F-A15B-206D1E2FEDD2}"/>
              </a:ext>
              <a:ext uri="{C183D7F6-B498-43B3-948B-1728B52AA6E4}">
                <adec:decorative xmlns:adec="http://schemas.microsoft.com/office/drawing/2017/decorative" val="1"/>
              </a:ext>
            </a:extLst>
          </p:cNvPr>
          <p:cNvSpPr/>
          <p:nvPr userDrawn="1"/>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7578E43B-8F1B-4CBD-B09E-5AD9A247E3F8}"/>
              </a:ext>
              <a:ext uri="{C183D7F6-B498-43B3-948B-1728B52AA6E4}">
                <adec:decorative xmlns:adec="http://schemas.microsoft.com/office/drawing/2017/decorative" val="1"/>
              </a:ext>
            </a:extLst>
          </p:cNvPr>
          <p:cNvSpPr/>
          <p:nvPr userDrawn="1"/>
        </p:nvSpPr>
        <p:spPr>
          <a:xfrm>
            <a:off x="-38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ame 13">
            <a:extLst>
              <a:ext uri="{FF2B5EF4-FFF2-40B4-BE49-F238E27FC236}">
                <a16:creationId xmlns:a16="http://schemas.microsoft.com/office/drawing/2014/main" id="{737C17C2-E2A6-4219-AE02-C8EAF943C472}"/>
              </a:ext>
              <a:ext uri="{C183D7F6-B498-43B3-948B-1728B52AA6E4}">
                <adec:decorative xmlns:adec="http://schemas.microsoft.com/office/drawing/2017/decorative" val="1"/>
              </a:ext>
            </a:extLst>
          </p:cNvPr>
          <p:cNvSpPr/>
          <p:nvPr userDrawn="1"/>
        </p:nvSpPr>
        <p:spPr>
          <a:xfrm>
            <a:off x="-389"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Picture Placeholder 19">
            <a:extLst>
              <a:ext uri="{FF2B5EF4-FFF2-40B4-BE49-F238E27FC236}">
                <a16:creationId xmlns:a16="http://schemas.microsoft.com/office/drawing/2014/main" id="{AE7BC3CE-3806-41F3-B4F6-EBB2C3E9EA28}"/>
              </a:ext>
            </a:extLst>
          </p:cNvPr>
          <p:cNvSpPr>
            <a:spLocks noGrp="1"/>
          </p:cNvSpPr>
          <p:nvPr>
            <p:ph type="pic" sz="quarter" idx="13"/>
          </p:nvPr>
        </p:nvSpPr>
        <p:spPr>
          <a:xfrm>
            <a:off x="6096" y="484632"/>
            <a:ext cx="12179808" cy="5907024"/>
          </a:xfrm>
          <a:solidFill>
            <a:schemeClr val="accent6"/>
          </a:solidFill>
        </p:spPr>
        <p:txBody>
          <a:bodyPr/>
          <a:lstStyle/>
          <a:p>
            <a:r>
              <a:rPr lang="en-US"/>
              <a:t>Click icon to add picture</a:t>
            </a:r>
            <a:endParaRPr lang="en-US" dirty="0"/>
          </a:p>
        </p:txBody>
      </p:sp>
      <p:sp>
        <p:nvSpPr>
          <p:cNvPr id="6" name="Title 5">
            <a:extLst>
              <a:ext uri="{FF2B5EF4-FFF2-40B4-BE49-F238E27FC236}">
                <a16:creationId xmlns:a16="http://schemas.microsoft.com/office/drawing/2014/main" id="{FDC036CF-E92D-4E80-8E6B-1B06EDDFD7CF}"/>
              </a:ext>
            </a:extLst>
          </p:cNvPr>
          <p:cNvSpPr>
            <a:spLocks noGrp="1"/>
          </p:cNvSpPr>
          <p:nvPr>
            <p:ph type="title"/>
          </p:nvPr>
        </p:nvSpPr>
        <p:spPr>
          <a:xfrm>
            <a:off x="838200" y="1271016"/>
            <a:ext cx="4800600" cy="3749040"/>
          </a:xfrm>
        </p:spPr>
        <p:txBody>
          <a:bodyPr anchor="b" anchorCtr="0"/>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endParaRPr lang="en-US" dirty="0"/>
          </a:p>
        </p:txBody>
      </p:sp>
      <p:sp>
        <p:nvSpPr>
          <p:cNvPr id="26" name="Text Placeholder 25">
            <a:extLst>
              <a:ext uri="{FF2B5EF4-FFF2-40B4-BE49-F238E27FC236}">
                <a16:creationId xmlns:a16="http://schemas.microsoft.com/office/drawing/2014/main" id="{BADCFE1B-ABA2-4B11-B7DE-02CE383D6F22}"/>
              </a:ext>
            </a:extLst>
          </p:cNvPr>
          <p:cNvSpPr>
            <a:spLocks noGrp="1"/>
          </p:cNvSpPr>
          <p:nvPr>
            <p:ph type="body" sz="quarter" idx="15" hasCustomPrompt="1"/>
          </p:nvPr>
        </p:nvSpPr>
        <p:spPr>
          <a:xfrm>
            <a:off x="838200" y="4835779"/>
            <a:ext cx="4800600" cy="1066800"/>
          </a:xfrm>
        </p:spPr>
        <p:txBody>
          <a:bodyPr>
            <a:normAutofit/>
          </a:bodyPr>
          <a:lstStyle>
            <a:lvl1pPr marL="228600" indent="0">
              <a:buNone/>
              <a:defRPr sz="2200">
                <a:solidFill>
                  <a:schemeClr val="bg1"/>
                </a:solidFill>
                <a:effectLst>
                  <a:outerShdw blurRad="38100" dist="38100" dir="2700000" algn="tl">
                    <a:srgbClr val="000000">
                      <a:alpha val="43137"/>
                    </a:srgbClr>
                  </a:outerShdw>
                </a:effectLst>
              </a:defRPr>
            </a:lvl1pPr>
          </a:lstStyle>
          <a:p>
            <a:pPr lvl="0"/>
            <a:r>
              <a:rPr lang="en-US" dirty="0"/>
              <a:t>Click to add subtitle</a:t>
            </a:r>
          </a:p>
        </p:txBody>
      </p:sp>
      <p:sp>
        <p:nvSpPr>
          <p:cNvPr id="2" name="Date Placeholder 1">
            <a:extLst>
              <a:ext uri="{FF2B5EF4-FFF2-40B4-BE49-F238E27FC236}">
                <a16:creationId xmlns:a16="http://schemas.microsoft.com/office/drawing/2014/main" id="{118B9F00-8450-475B-B155-993BAF212AF6}"/>
              </a:ext>
            </a:extLst>
          </p:cNvPr>
          <p:cNvSpPr>
            <a:spLocks noGrp="1"/>
          </p:cNvSpPr>
          <p:nvPr>
            <p:ph type="dt" sz="half" idx="10"/>
          </p:nvPr>
        </p:nvSpPr>
        <p:spPr/>
        <p:txBody>
          <a:bodyPr/>
          <a:lstStyle/>
          <a:p>
            <a:r>
              <a:rPr lang="en-US"/>
              <a:t>13/10/2025</a:t>
            </a:r>
          </a:p>
        </p:txBody>
      </p:sp>
      <p:sp>
        <p:nvSpPr>
          <p:cNvPr id="3" name="Footer Placeholder 2">
            <a:extLst>
              <a:ext uri="{FF2B5EF4-FFF2-40B4-BE49-F238E27FC236}">
                <a16:creationId xmlns:a16="http://schemas.microsoft.com/office/drawing/2014/main" id="{5C0FDDA3-8E6F-42F7-BFBE-7FA9C647CA4E}"/>
              </a:ext>
            </a:extLst>
          </p:cNvPr>
          <p:cNvSpPr>
            <a:spLocks noGrp="1"/>
          </p:cNvSpPr>
          <p:nvPr>
            <p:ph type="ftr" sz="quarter" idx="11"/>
          </p:nvPr>
        </p:nvSpPr>
        <p:spPr/>
        <p:txBody>
          <a:bodyPr/>
          <a:lstStyle/>
          <a:p>
            <a:r>
              <a:rPr lang="en-US"/>
              <a:t>PROPOSAL PENELITIAN</a:t>
            </a:r>
          </a:p>
        </p:txBody>
      </p:sp>
      <p:sp>
        <p:nvSpPr>
          <p:cNvPr id="4" name="Slide Number Placeholder 3">
            <a:extLst>
              <a:ext uri="{FF2B5EF4-FFF2-40B4-BE49-F238E27FC236}">
                <a16:creationId xmlns:a16="http://schemas.microsoft.com/office/drawing/2014/main" id="{B6C8E678-81B8-4356-9624-A0B999536312}"/>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5829059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2DD4C-BFBC-4087-B94C-4DD0690E838E}"/>
              </a:ext>
            </a:extLst>
          </p:cNvPr>
          <p:cNvSpPr>
            <a:spLocks noGrp="1"/>
          </p:cNvSpPr>
          <p:nvPr>
            <p:ph type="title"/>
          </p:nvPr>
        </p:nvSpPr>
        <p:spPr/>
        <p:txBody>
          <a:bodyPr/>
          <a:lstStyle/>
          <a:p>
            <a:r>
              <a:rPr lang="en-US"/>
              <a:t>Click to edit Master title style</a:t>
            </a:r>
            <a:endParaRPr lang="en-US" dirty="0"/>
          </a:p>
        </p:txBody>
      </p:sp>
      <p:sp>
        <p:nvSpPr>
          <p:cNvPr id="15" name="Picture Placeholder 14">
            <a:extLst>
              <a:ext uri="{FF2B5EF4-FFF2-40B4-BE49-F238E27FC236}">
                <a16:creationId xmlns:a16="http://schemas.microsoft.com/office/drawing/2014/main" id="{1B84B862-7F1F-4B98-B437-936D8A73A91A}"/>
              </a:ext>
            </a:extLst>
          </p:cNvPr>
          <p:cNvSpPr>
            <a:spLocks noGrp="1"/>
          </p:cNvSpPr>
          <p:nvPr>
            <p:ph type="pic" sz="quarter" idx="13"/>
          </p:nvPr>
        </p:nvSpPr>
        <p:spPr>
          <a:xfrm>
            <a:off x="740664" y="2240280"/>
            <a:ext cx="2286000" cy="2322576"/>
          </a:xfrm>
          <a:solidFill>
            <a:schemeClr val="accent6"/>
          </a:solidFill>
        </p:spPr>
        <p:txBody>
          <a:bodyPr/>
          <a:lstStyle/>
          <a:p>
            <a:r>
              <a:rPr lang="en-US"/>
              <a:t>Click icon to add picture</a:t>
            </a:r>
            <a:endParaRPr lang="en-US" dirty="0"/>
          </a:p>
        </p:txBody>
      </p:sp>
      <p:sp>
        <p:nvSpPr>
          <p:cNvPr id="16" name="Picture Placeholder 14">
            <a:extLst>
              <a:ext uri="{FF2B5EF4-FFF2-40B4-BE49-F238E27FC236}">
                <a16:creationId xmlns:a16="http://schemas.microsoft.com/office/drawing/2014/main" id="{C76B23B2-3605-4292-9F96-F34651B689A7}"/>
              </a:ext>
            </a:extLst>
          </p:cNvPr>
          <p:cNvSpPr>
            <a:spLocks noGrp="1"/>
          </p:cNvSpPr>
          <p:nvPr>
            <p:ph type="pic" sz="quarter" idx="14"/>
          </p:nvPr>
        </p:nvSpPr>
        <p:spPr>
          <a:xfrm>
            <a:off x="3538728" y="2240280"/>
            <a:ext cx="2286000" cy="2322576"/>
          </a:xfrm>
          <a:solidFill>
            <a:schemeClr val="accent6"/>
          </a:solidFill>
        </p:spPr>
        <p:txBody>
          <a:bodyPr/>
          <a:lstStyle/>
          <a:p>
            <a:r>
              <a:rPr lang="en-US"/>
              <a:t>Click icon to add picture</a:t>
            </a:r>
            <a:endParaRPr lang="en-US" dirty="0"/>
          </a:p>
        </p:txBody>
      </p:sp>
      <p:sp>
        <p:nvSpPr>
          <p:cNvPr id="17" name="Picture Placeholder 14">
            <a:extLst>
              <a:ext uri="{FF2B5EF4-FFF2-40B4-BE49-F238E27FC236}">
                <a16:creationId xmlns:a16="http://schemas.microsoft.com/office/drawing/2014/main" id="{AB1E9EC3-2FB6-4E1C-8211-306450FDEE7F}"/>
              </a:ext>
            </a:extLst>
          </p:cNvPr>
          <p:cNvSpPr>
            <a:spLocks noGrp="1"/>
          </p:cNvSpPr>
          <p:nvPr>
            <p:ph type="pic" sz="quarter" idx="15"/>
          </p:nvPr>
        </p:nvSpPr>
        <p:spPr>
          <a:xfrm>
            <a:off x="6345936" y="2267712"/>
            <a:ext cx="2286000" cy="2322576"/>
          </a:xfrm>
          <a:solidFill>
            <a:schemeClr val="accent6"/>
          </a:solidFill>
        </p:spPr>
        <p:txBody>
          <a:bodyPr/>
          <a:lstStyle/>
          <a:p>
            <a:r>
              <a:rPr lang="en-US"/>
              <a:t>Click icon to add picture</a:t>
            </a:r>
            <a:endParaRPr lang="en-US" dirty="0"/>
          </a:p>
        </p:txBody>
      </p:sp>
      <p:sp>
        <p:nvSpPr>
          <p:cNvPr id="18" name="Picture Placeholder 14">
            <a:extLst>
              <a:ext uri="{FF2B5EF4-FFF2-40B4-BE49-F238E27FC236}">
                <a16:creationId xmlns:a16="http://schemas.microsoft.com/office/drawing/2014/main" id="{F3628146-045F-4FBC-A365-3D1D4B3DA6E9}"/>
              </a:ext>
            </a:extLst>
          </p:cNvPr>
          <p:cNvSpPr>
            <a:spLocks noGrp="1"/>
          </p:cNvSpPr>
          <p:nvPr>
            <p:ph type="pic" sz="quarter" idx="16"/>
          </p:nvPr>
        </p:nvSpPr>
        <p:spPr>
          <a:xfrm>
            <a:off x="9153144" y="2267712"/>
            <a:ext cx="2286000" cy="2322576"/>
          </a:xfrm>
          <a:solidFill>
            <a:schemeClr val="accent6"/>
          </a:solidFill>
        </p:spPr>
        <p:txBody>
          <a:bodyPr/>
          <a:lstStyle/>
          <a:p>
            <a:r>
              <a:rPr lang="en-US"/>
              <a:t>Click icon to add picture</a:t>
            </a:r>
            <a:endParaRPr lang="en-US" dirty="0"/>
          </a:p>
        </p:txBody>
      </p:sp>
      <p:sp>
        <p:nvSpPr>
          <p:cNvPr id="20" name="Text Placeholder 19">
            <a:extLst>
              <a:ext uri="{FF2B5EF4-FFF2-40B4-BE49-F238E27FC236}">
                <a16:creationId xmlns:a16="http://schemas.microsoft.com/office/drawing/2014/main" id="{CB50972B-CA23-4B92-987F-EE48ECCFF590}"/>
              </a:ext>
            </a:extLst>
          </p:cNvPr>
          <p:cNvSpPr>
            <a:spLocks noGrp="1"/>
          </p:cNvSpPr>
          <p:nvPr>
            <p:ph type="body" sz="quarter" idx="17" hasCustomPrompt="1"/>
          </p:nvPr>
        </p:nvSpPr>
        <p:spPr>
          <a:xfrm>
            <a:off x="741363" y="4733925"/>
            <a:ext cx="2286000" cy="590550"/>
          </a:xfrm>
        </p:spPr>
        <p:txBody>
          <a:bodyPr>
            <a:normAutofit/>
          </a:bodyPr>
          <a:lstStyle>
            <a:lvl1pPr marL="0" indent="0" defTabSz="0">
              <a:spcBef>
                <a:spcPts val="0"/>
              </a:spcBef>
              <a:buNone/>
              <a:defRPr sz="2000">
                <a:latin typeface="+mj-lt"/>
              </a:defRPr>
            </a:lvl1pPr>
            <a:lvl2pPr marL="571500" indent="0">
              <a:buNone/>
              <a:defRPr/>
            </a:lvl2pPr>
            <a:lvl3pPr marL="1028700" indent="0">
              <a:buNone/>
              <a:defRPr/>
            </a:lvl3pPr>
            <a:lvl4pPr marL="1428750" indent="0">
              <a:buNone/>
              <a:defRPr/>
            </a:lvl4pPr>
            <a:lvl5pPr marL="1885950" indent="0">
              <a:buNone/>
              <a:defRPr/>
            </a:lvl5pPr>
          </a:lstStyle>
          <a:p>
            <a:pPr lvl="0"/>
            <a:r>
              <a:rPr lang="en-US" dirty="0"/>
              <a:t>Name</a:t>
            </a:r>
          </a:p>
        </p:txBody>
      </p:sp>
      <p:sp>
        <p:nvSpPr>
          <p:cNvPr id="23" name="Text Placeholder 19">
            <a:extLst>
              <a:ext uri="{FF2B5EF4-FFF2-40B4-BE49-F238E27FC236}">
                <a16:creationId xmlns:a16="http://schemas.microsoft.com/office/drawing/2014/main" id="{8DE19225-DA72-4A39-8CFD-695BFBB93E6D}"/>
              </a:ext>
            </a:extLst>
          </p:cNvPr>
          <p:cNvSpPr>
            <a:spLocks noGrp="1"/>
          </p:cNvSpPr>
          <p:nvPr>
            <p:ph type="body" sz="quarter" idx="18" hasCustomPrompt="1"/>
          </p:nvPr>
        </p:nvSpPr>
        <p:spPr>
          <a:xfrm>
            <a:off x="740664" y="5343144"/>
            <a:ext cx="2286000" cy="590550"/>
          </a:xfrm>
        </p:spPr>
        <p:txBody>
          <a:bodyPr>
            <a:normAutofit/>
          </a:bodyPr>
          <a:lstStyle>
            <a:lvl1pPr marL="0" indent="0" defTabSz="0">
              <a:spcBef>
                <a:spcPts val="0"/>
              </a:spcBef>
              <a:buNone/>
              <a:defRPr sz="1600"/>
            </a:lvl1pPr>
            <a:lvl2pPr marL="571500" indent="0">
              <a:buNone/>
              <a:defRPr/>
            </a:lvl2pPr>
            <a:lvl3pPr marL="1028700" indent="0">
              <a:buNone/>
              <a:defRPr/>
            </a:lvl3pPr>
            <a:lvl4pPr marL="1428750" indent="0">
              <a:buNone/>
              <a:defRPr/>
            </a:lvl4pPr>
            <a:lvl5pPr marL="1885950" indent="0">
              <a:buNone/>
              <a:defRPr/>
            </a:lvl5pPr>
          </a:lstStyle>
          <a:p>
            <a:pPr lvl="0"/>
            <a:r>
              <a:rPr lang="en-US" dirty="0"/>
              <a:t>Title</a:t>
            </a:r>
          </a:p>
        </p:txBody>
      </p:sp>
      <p:sp>
        <p:nvSpPr>
          <p:cNvPr id="24" name="Text Placeholder 19">
            <a:extLst>
              <a:ext uri="{FF2B5EF4-FFF2-40B4-BE49-F238E27FC236}">
                <a16:creationId xmlns:a16="http://schemas.microsoft.com/office/drawing/2014/main" id="{E66A7C97-DBB6-4333-B12F-E26C38E6975C}"/>
              </a:ext>
            </a:extLst>
          </p:cNvPr>
          <p:cNvSpPr>
            <a:spLocks noGrp="1"/>
          </p:cNvSpPr>
          <p:nvPr>
            <p:ph type="body" sz="quarter" idx="19" hasCustomPrompt="1"/>
          </p:nvPr>
        </p:nvSpPr>
        <p:spPr>
          <a:xfrm>
            <a:off x="3538728" y="4733925"/>
            <a:ext cx="2286000" cy="590550"/>
          </a:xfrm>
        </p:spPr>
        <p:txBody>
          <a:bodyPr>
            <a:normAutofit/>
          </a:bodyPr>
          <a:lstStyle>
            <a:lvl1pPr marL="0" indent="0" defTabSz="0">
              <a:spcBef>
                <a:spcPts val="0"/>
              </a:spcBef>
              <a:buNone/>
              <a:defRPr sz="2000">
                <a:latin typeface="+mj-lt"/>
              </a:defRPr>
            </a:lvl1pPr>
            <a:lvl2pPr marL="571500" indent="0">
              <a:buNone/>
              <a:defRPr/>
            </a:lvl2pPr>
            <a:lvl3pPr marL="1028700" indent="0">
              <a:buNone/>
              <a:defRPr/>
            </a:lvl3pPr>
            <a:lvl4pPr marL="1428750" indent="0">
              <a:buNone/>
              <a:defRPr/>
            </a:lvl4pPr>
            <a:lvl5pPr marL="1885950" indent="0">
              <a:buNone/>
              <a:defRPr/>
            </a:lvl5pPr>
          </a:lstStyle>
          <a:p>
            <a:pPr lvl="0"/>
            <a:r>
              <a:rPr lang="en-US" dirty="0"/>
              <a:t>Name</a:t>
            </a:r>
          </a:p>
        </p:txBody>
      </p:sp>
      <p:sp>
        <p:nvSpPr>
          <p:cNvPr id="25" name="Text Placeholder 19">
            <a:extLst>
              <a:ext uri="{FF2B5EF4-FFF2-40B4-BE49-F238E27FC236}">
                <a16:creationId xmlns:a16="http://schemas.microsoft.com/office/drawing/2014/main" id="{041FA0B5-660E-478A-AF8A-196DBD6AE43A}"/>
              </a:ext>
            </a:extLst>
          </p:cNvPr>
          <p:cNvSpPr>
            <a:spLocks noGrp="1"/>
          </p:cNvSpPr>
          <p:nvPr>
            <p:ph type="body" sz="quarter" idx="20" hasCustomPrompt="1"/>
          </p:nvPr>
        </p:nvSpPr>
        <p:spPr>
          <a:xfrm>
            <a:off x="3538029" y="5343144"/>
            <a:ext cx="2286000" cy="590550"/>
          </a:xfrm>
        </p:spPr>
        <p:txBody>
          <a:bodyPr>
            <a:normAutofit/>
          </a:bodyPr>
          <a:lstStyle>
            <a:lvl1pPr marL="0" indent="0" defTabSz="0">
              <a:spcBef>
                <a:spcPts val="0"/>
              </a:spcBef>
              <a:buNone/>
              <a:defRPr sz="1600"/>
            </a:lvl1pPr>
            <a:lvl2pPr marL="571500" indent="0">
              <a:buNone/>
              <a:defRPr/>
            </a:lvl2pPr>
            <a:lvl3pPr marL="1028700" indent="0">
              <a:buNone/>
              <a:defRPr/>
            </a:lvl3pPr>
            <a:lvl4pPr marL="1428750" indent="0">
              <a:buNone/>
              <a:defRPr/>
            </a:lvl4pPr>
            <a:lvl5pPr marL="1885950" indent="0">
              <a:buNone/>
              <a:defRPr/>
            </a:lvl5pPr>
          </a:lstStyle>
          <a:p>
            <a:pPr lvl="0"/>
            <a:r>
              <a:rPr lang="en-US" dirty="0"/>
              <a:t>Title</a:t>
            </a:r>
          </a:p>
        </p:txBody>
      </p:sp>
      <p:sp>
        <p:nvSpPr>
          <p:cNvPr id="26" name="Text Placeholder 19">
            <a:extLst>
              <a:ext uri="{FF2B5EF4-FFF2-40B4-BE49-F238E27FC236}">
                <a16:creationId xmlns:a16="http://schemas.microsoft.com/office/drawing/2014/main" id="{77C92085-3D01-44E4-BA12-E39F1EA0ACE5}"/>
              </a:ext>
            </a:extLst>
          </p:cNvPr>
          <p:cNvSpPr>
            <a:spLocks noGrp="1"/>
          </p:cNvSpPr>
          <p:nvPr>
            <p:ph type="body" sz="quarter" idx="21" hasCustomPrompt="1"/>
          </p:nvPr>
        </p:nvSpPr>
        <p:spPr>
          <a:xfrm>
            <a:off x="6367973" y="4733544"/>
            <a:ext cx="2286000" cy="590550"/>
          </a:xfrm>
        </p:spPr>
        <p:txBody>
          <a:bodyPr>
            <a:normAutofit/>
          </a:bodyPr>
          <a:lstStyle>
            <a:lvl1pPr marL="0" indent="0" defTabSz="0">
              <a:spcBef>
                <a:spcPts val="0"/>
              </a:spcBef>
              <a:buNone/>
              <a:defRPr sz="2000">
                <a:latin typeface="+mj-lt"/>
              </a:defRPr>
            </a:lvl1pPr>
            <a:lvl2pPr marL="571500" indent="0">
              <a:buNone/>
              <a:defRPr/>
            </a:lvl2pPr>
            <a:lvl3pPr marL="1028700" indent="0">
              <a:buNone/>
              <a:defRPr/>
            </a:lvl3pPr>
            <a:lvl4pPr marL="1428750" indent="0">
              <a:buNone/>
              <a:defRPr/>
            </a:lvl4pPr>
            <a:lvl5pPr marL="1885950" indent="0">
              <a:buNone/>
              <a:defRPr/>
            </a:lvl5pPr>
          </a:lstStyle>
          <a:p>
            <a:pPr lvl="0"/>
            <a:r>
              <a:rPr lang="en-US" dirty="0"/>
              <a:t>Name</a:t>
            </a:r>
          </a:p>
        </p:txBody>
      </p:sp>
      <p:sp>
        <p:nvSpPr>
          <p:cNvPr id="27" name="Text Placeholder 19">
            <a:extLst>
              <a:ext uri="{FF2B5EF4-FFF2-40B4-BE49-F238E27FC236}">
                <a16:creationId xmlns:a16="http://schemas.microsoft.com/office/drawing/2014/main" id="{35DA97BC-7224-440A-A227-8F4A1018043A}"/>
              </a:ext>
            </a:extLst>
          </p:cNvPr>
          <p:cNvSpPr>
            <a:spLocks noGrp="1"/>
          </p:cNvSpPr>
          <p:nvPr>
            <p:ph type="body" sz="quarter" idx="22" hasCustomPrompt="1"/>
          </p:nvPr>
        </p:nvSpPr>
        <p:spPr>
          <a:xfrm>
            <a:off x="6367274" y="5342763"/>
            <a:ext cx="2286000" cy="590550"/>
          </a:xfrm>
        </p:spPr>
        <p:txBody>
          <a:bodyPr>
            <a:normAutofit/>
          </a:bodyPr>
          <a:lstStyle>
            <a:lvl1pPr marL="0" indent="0" defTabSz="0">
              <a:spcBef>
                <a:spcPts val="0"/>
              </a:spcBef>
              <a:buNone/>
              <a:defRPr sz="1600"/>
            </a:lvl1pPr>
            <a:lvl2pPr marL="571500" indent="0">
              <a:buNone/>
              <a:defRPr/>
            </a:lvl2pPr>
            <a:lvl3pPr marL="1028700" indent="0">
              <a:buNone/>
              <a:defRPr/>
            </a:lvl3pPr>
            <a:lvl4pPr marL="1428750" indent="0">
              <a:buNone/>
              <a:defRPr/>
            </a:lvl4pPr>
            <a:lvl5pPr marL="1885950" indent="0">
              <a:buNone/>
              <a:defRPr/>
            </a:lvl5pPr>
          </a:lstStyle>
          <a:p>
            <a:pPr lvl="0"/>
            <a:r>
              <a:rPr lang="en-US" dirty="0"/>
              <a:t>Title</a:t>
            </a:r>
          </a:p>
        </p:txBody>
      </p:sp>
      <p:sp>
        <p:nvSpPr>
          <p:cNvPr id="28" name="Text Placeholder 19">
            <a:extLst>
              <a:ext uri="{FF2B5EF4-FFF2-40B4-BE49-F238E27FC236}">
                <a16:creationId xmlns:a16="http://schemas.microsoft.com/office/drawing/2014/main" id="{C236524B-4724-42FA-A2B2-33566478FD42}"/>
              </a:ext>
            </a:extLst>
          </p:cNvPr>
          <p:cNvSpPr>
            <a:spLocks noGrp="1"/>
          </p:cNvSpPr>
          <p:nvPr>
            <p:ph type="body" sz="quarter" idx="23" hasCustomPrompt="1"/>
          </p:nvPr>
        </p:nvSpPr>
        <p:spPr>
          <a:xfrm>
            <a:off x="9164639" y="4737100"/>
            <a:ext cx="2286000" cy="590550"/>
          </a:xfrm>
        </p:spPr>
        <p:txBody>
          <a:bodyPr>
            <a:normAutofit/>
          </a:bodyPr>
          <a:lstStyle>
            <a:lvl1pPr marL="0" indent="0" defTabSz="0">
              <a:spcBef>
                <a:spcPts val="0"/>
              </a:spcBef>
              <a:buNone/>
              <a:defRPr sz="2000">
                <a:latin typeface="+mj-lt"/>
              </a:defRPr>
            </a:lvl1pPr>
            <a:lvl2pPr marL="571500" indent="0">
              <a:buNone/>
              <a:defRPr/>
            </a:lvl2pPr>
            <a:lvl3pPr marL="1028700" indent="0">
              <a:buNone/>
              <a:defRPr/>
            </a:lvl3pPr>
            <a:lvl4pPr marL="1428750" indent="0">
              <a:buNone/>
              <a:defRPr/>
            </a:lvl4pPr>
            <a:lvl5pPr marL="1885950" indent="0">
              <a:buNone/>
              <a:defRPr/>
            </a:lvl5pPr>
          </a:lstStyle>
          <a:p>
            <a:pPr lvl="0"/>
            <a:r>
              <a:rPr lang="en-US" dirty="0"/>
              <a:t>Name</a:t>
            </a:r>
          </a:p>
        </p:txBody>
      </p:sp>
      <p:sp>
        <p:nvSpPr>
          <p:cNvPr id="29" name="Text Placeholder 19">
            <a:extLst>
              <a:ext uri="{FF2B5EF4-FFF2-40B4-BE49-F238E27FC236}">
                <a16:creationId xmlns:a16="http://schemas.microsoft.com/office/drawing/2014/main" id="{5F7DE4ED-8F4D-465C-86B4-2372AE291F56}"/>
              </a:ext>
            </a:extLst>
          </p:cNvPr>
          <p:cNvSpPr>
            <a:spLocks noGrp="1"/>
          </p:cNvSpPr>
          <p:nvPr>
            <p:ph type="body" sz="quarter" idx="24" hasCustomPrompt="1"/>
          </p:nvPr>
        </p:nvSpPr>
        <p:spPr>
          <a:xfrm>
            <a:off x="9163940" y="5346319"/>
            <a:ext cx="2286000" cy="590550"/>
          </a:xfrm>
        </p:spPr>
        <p:txBody>
          <a:bodyPr>
            <a:normAutofit/>
          </a:bodyPr>
          <a:lstStyle>
            <a:lvl1pPr marL="0" indent="0" defTabSz="0">
              <a:spcBef>
                <a:spcPts val="0"/>
              </a:spcBef>
              <a:buNone/>
              <a:defRPr sz="1600"/>
            </a:lvl1pPr>
            <a:lvl2pPr marL="571500" indent="0">
              <a:buNone/>
              <a:defRPr/>
            </a:lvl2pPr>
            <a:lvl3pPr marL="1028700" indent="0">
              <a:buNone/>
              <a:defRPr/>
            </a:lvl3pPr>
            <a:lvl4pPr marL="1428750" indent="0">
              <a:buNone/>
              <a:defRPr/>
            </a:lvl4pPr>
            <a:lvl5pPr marL="1885950" indent="0">
              <a:buNone/>
              <a:defRPr/>
            </a:lvl5pPr>
          </a:lstStyle>
          <a:p>
            <a:pPr lvl="0"/>
            <a:r>
              <a:rPr lang="en-US" dirty="0"/>
              <a:t>Title</a:t>
            </a:r>
          </a:p>
        </p:txBody>
      </p:sp>
      <p:sp>
        <p:nvSpPr>
          <p:cNvPr id="3" name="Date Placeholder 2">
            <a:extLst>
              <a:ext uri="{FF2B5EF4-FFF2-40B4-BE49-F238E27FC236}">
                <a16:creationId xmlns:a16="http://schemas.microsoft.com/office/drawing/2014/main" id="{BEB9D434-8228-4C7F-B520-14121EBC903B}"/>
              </a:ext>
            </a:extLst>
          </p:cNvPr>
          <p:cNvSpPr>
            <a:spLocks noGrp="1"/>
          </p:cNvSpPr>
          <p:nvPr>
            <p:ph type="dt" sz="half" idx="10"/>
          </p:nvPr>
        </p:nvSpPr>
        <p:spPr/>
        <p:txBody>
          <a:bodyPr/>
          <a:lstStyle/>
          <a:p>
            <a:r>
              <a:rPr lang="en-US"/>
              <a:t>13/10/2025</a:t>
            </a:r>
          </a:p>
        </p:txBody>
      </p:sp>
      <p:sp>
        <p:nvSpPr>
          <p:cNvPr id="4" name="Footer Placeholder 3">
            <a:extLst>
              <a:ext uri="{FF2B5EF4-FFF2-40B4-BE49-F238E27FC236}">
                <a16:creationId xmlns:a16="http://schemas.microsoft.com/office/drawing/2014/main" id="{997B89BD-A70A-48D2-A3D9-DB2C0DB123B4}"/>
              </a:ext>
            </a:extLst>
          </p:cNvPr>
          <p:cNvSpPr>
            <a:spLocks noGrp="1"/>
          </p:cNvSpPr>
          <p:nvPr>
            <p:ph type="ftr" sz="quarter" idx="11"/>
          </p:nvPr>
        </p:nvSpPr>
        <p:spPr/>
        <p:txBody>
          <a:bodyPr/>
          <a:lstStyle/>
          <a:p>
            <a:r>
              <a:rPr lang="en-US"/>
              <a:t>PROPOSAL PENELITIAN</a:t>
            </a:r>
          </a:p>
        </p:txBody>
      </p:sp>
      <p:sp>
        <p:nvSpPr>
          <p:cNvPr id="5" name="Slide Number Placeholder 4">
            <a:extLst>
              <a:ext uri="{FF2B5EF4-FFF2-40B4-BE49-F238E27FC236}">
                <a16:creationId xmlns:a16="http://schemas.microsoft.com/office/drawing/2014/main" id="{B4ACF4EF-5A2A-4A47-81DF-80CB513060F6}"/>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380455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 (comparison slide)">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560320"/>
            <a:ext cx="5157787" cy="3446463"/>
          </a:xfrm>
          <a:solidFill>
            <a:schemeClr val="bg1"/>
          </a:solidFill>
        </p:spPr>
        <p:txBody>
          <a:bodyPr>
            <a:normAutofit/>
          </a:bodyPr>
          <a:lstStyle>
            <a:lvl1pPr>
              <a:buClr>
                <a:schemeClr val="tx2">
                  <a:lumMod val="50000"/>
                  <a:lumOff val="50000"/>
                </a:schemeClr>
              </a:buClr>
              <a:defRPr sz="1800"/>
            </a:lvl1pPr>
            <a:lvl2pPr>
              <a:buClr>
                <a:schemeClr val="tx2">
                  <a:lumMod val="50000"/>
                  <a:lumOff val="50000"/>
                </a:schemeClr>
              </a:buClr>
              <a:defRPr sz="1800"/>
            </a:lvl2pPr>
            <a:lvl3pPr>
              <a:buClr>
                <a:schemeClr val="tx2">
                  <a:lumMod val="50000"/>
                  <a:lumOff val="50000"/>
                </a:schemeClr>
              </a:buClr>
              <a:defRPr sz="1800"/>
            </a:lvl3pPr>
            <a:lvl4pPr>
              <a:buClr>
                <a:schemeClr val="tx2">
                  <a:lumMod val="50000"/>
                  <a:lumOff val="50000"/>
                </a:schemeClr>
              </a:buClr>
              <a:defRPr sz="1800"/>
            </a:lvl4pPr>
            <a:lvl5pPr>
              <a:buClr>
                <a:schemeClr val="tx2">
                  <a:lumMod val="50000"/>
                  <a:lumOff val="50000"/>
                </a:schemeClr>
              </a:buCl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6172200" y="2560320"/>
            <a:ext cx="5183188" cy="3446463"/>
          </a:xfrm>
        </p:spPr>
        <p:txBody>
          <a:bodyPr>
            <a:normAutofit/>
          </a:bodyPr>
          <a:lstStyle>
            <a:lvl1pPr>
              <a:buClr>
                <a:schemeClr val="tx2">
                  <a:lumMod val="50000"/>
                  <a:lumOff val="50000"/>
                </a:schemeClr>
              </a:buClr>
              <a:defRPr sz="1800"/>
            </a:lvl1pPr>
            <a:lvl2pPr>
              <a:buClr>
                <a:schemeClr val="tx2">
                  <a:lumMod val="50000"/>
                  <a:lumOff val="50000"/>
                </a:schemeClr>
              </a:buClr>
              <a:defRPr sz="1800"/>
            </a:lvl2pPr>
            <a:lvl3pPr>
              <a:buClr>
                <a:schemeClr val="tx2">
                  <a:lumMod val="50000"/>
                  <a:lumOff val="50000"/>
                </a:schemeClr>
              </a:buClr>
              <a:defRPr sz="1800"/>
            </a:lvl3pPr>
            <a:lvl4pPr>
              <a:buClr>
                <a:schemeClr val="tx2">
                  <a:lumMod val="50000"/>
                  <a:lumOff val="50000"/>
                </a:schemeClr>
              </a:buClr>
              <a:defRPr sz="1800"/>
            </a:lvl4pPr>
            <a:lvl5pPr>
              <a:buClr>
                <a:schemeClr val="tx2">
                  <a:lumMod val="50000"/>
                  <a:lumOff val="50000"/>
                </a:schemeClr>
              </a:buCl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r>
              <a:rPr lang="en-US"/>
              <a:t>13/10/2025</a:t>
            </a:r>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PROPOSAL PENELITIAN</a:t>
            </a:r>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28844951-7827-47D4-8276-7DDE1FA7D85A}" type="slidenum">
              <a:rPr lang="en-US" smtClean="0"/>
              <a:t>‹#›</a:t>
            </a:fld>
            <a:endParaRPr lang="en-US"/>
          </a:p>
        </p:txBody>
      </p:sp>
      <p:sp>
        <p:nvSpPr>
          <p:cNvPr id="10" name="Title 9">
            <a:extLst>
              <a:ext uri="{FF2B5EF4-FFF2-40B4-BE49-F238E27FC236}">
                <a16:creationId xmlns:a16="http://schemas.microsoft.com/office/drawing/2014/main" id="{351C83D0-CBAB-4E41-89AB-89FF36D38A0A}"/>
              </a:ext>
            </a:extLst>
          </p:cNvPr>
          <p:cNvSpPr>
            <a:spLocks noGrp="1"/>
          </p:cNvSpPr>
          <p:nvPr>
            <p:ph type="title"/>
          </p:nvPr>
        </p:nvSpPr>
        <p:spPr/>
        <p:txBody>
          <a:bodyPr/>
          <a:lstStyle/>
          <a:p>
            <a:r>
              <a:rPr lang="en-US"/>
              <a:t>Click to edit Master title style</a:t>
            </a:r>
          </a:p>
        </p:txBody>
      </p:sp>
      <p:sp>
        <p:nvSpPr>
          <p:cNvPr id="11" name="Text Placeholder 2">
            <a:extLst>
              <a:ext uri="{FF2B5EF4-FFF2-40B4-BE49-F238E27FC236}">
                <a16:creationId xmlns:a16="http://schemas.microsoft.com/office/drawing/2014/main" id="{9C302BB0-D231-4195-8083-264C01DF99B8}"/>
              </a:ext>
            </a:extLst>
          </p:cNvPr>
          <p:cNvSpPr>
            <a:spLocks noGrp="1"/>
          </p:cNvSpPr>
          <p:nvPr>
            <p:ph type="body" idx="1"/>
          </p:nvPr>
        </p:nvSpPr>
        <p:spPr>
          <a:xfrm>
            <a:off x="839787" y="2011680"/>
            <a:ext cx="5157787"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4">
            <a:extLst>
              <a:ext uri="{FF2B5EF4-FFF2-40B4-BE49-F238E27FC236}">
                <a16:creationId xmlns:a16="http://schemas.microsoft.com/office/drawing/2014/main" id="{5B2A70FA-99E0-466C-AC57-33C48353BBDB}"/>
              </a:ext>
            </a:extLst>
          </p:cNvPr>
          <p:cNvSpPr>
            <a:spLocks noGrp="1"/>
          </p:cNvSpPr>
          <p:nvPr>
            <p:ph type="body" sz="quarter" idx="13"/>
          </p:nvPr>
        </p:nvSpPr>
        <p:spPr>
          <a:xfrm>
            <a:off x="6169027" y="2011680"/>
            <a:ext cx="5183187"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945747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C85CC-8D2B-4219-A2A4-1625A02DFECD}"/>
              </a:ext>
            </a:extLst>
          </p:cNvPr>
          <p:cNvSpPr>
            <a:spLocks noGrp="1"/>
          </p:cNvSpPr>
          <p:nvPr>
            <p:ph type="title"/>
          </p:nvPr>
        </p:nvSpPr>
        <p:spPr>
          <a:xfrm>
            <a:off x="839788" y="685800"/>
            <a:ext cx="10515600" cy="13258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D6143C8-1CF7-440E-99A3-0527314598C6}"/>
              </a:ext>
            </a:extLst>
          </p:cNvPr>
          <p:cNvSpPr>
            <a:spLocks noGrp="1"/>
          </p:cNvSpPr>
          <p:nvPr>
            <p:ph type="body" idx="1"/>
          </p:nvPr>
        </p:nvSpPr>
        <p:spPr>
          <a:xfrm>
            <a:off x="839788" y="2011680"/>
            <a:ext cx="3383280"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EFF5CA-4662-4430-80C7-99CD7D66C9CF}"/>
              </a:ext>
            </a:extLst>
          </p:cNvPr>
          <p:cNvSpPr>
            <a:spLocks noGrp="1"/>
          </p:cNvSpPr>
          <p:nvPr>
            <p:ph sz="half" idx="2"/>
          </p:nvPr>
        </p:nvSpPr>
        <p:spPr>
          <a:xfrm>
            <a:off x="839788" y="2560320"/>
            <a:ext cx="3383280" cy="3446463"/>
          </a:xfrm>
        </p:spPr>
        <p:txBody>
          <a:bodyPr>
            <a:normAutofit/>
          </a:bodyPr>
          <a:lstStyle>
            <a:lvl1pPr>
              <a:buClr>
                <a:schemeClr val="tx2">
                  <a:lumMod val="50000"/>
                  <a:lumOff val="50000"/>
                </a:schemeClr>
              </a:buClr>
              <a:defRPr sz="1400"/>
            </a:lvl1pPr>
            <a:lvl2pPr>
              <a:buClr>
                <a:schemeClr val="tx2">
                  <a:lumMod val="50000"/>
                  <a:lumOff val="50000"/>
                </a:schemeClr>
              </a:buClr>
              <a:defRPr sz="1400"/>
            </a:lvl2pPr>
            <a:lvl3pPr>
              <a:buClr>
                <a:schemeClr val="tx2">
                  <a:lumMod val="50000"/>
                  <a:lumOff val="50000"/>
                </a:schemeClr>
              </a:buClr>
              <a:defRPr sz="1400"/>
            </a:lvl3pPr>
            <a:lvl4pPr>
              <a:buClr>
                <a:schemeClr val="tx2">
                  <a:lumMod val="50000"/>
                  <a:lumOff val="50000"/>
                </a:schemeClr>
              </a:buClr>
              <a:defRPr sz="1400"/>
            </a:lvl4pPr>
            <a:lvl5pPr>
              <a:buClr>
                <a:schemeClr val="tx2">
                  <a:lumMod val="50000"/>
                  <a:lumOff val="50000"/>
                </a:schemeClr>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6CB5B7-DC23-41CE-872B-E25BD64F84A5}"/>
              </a:ext>
            </a:extLst>
          </p:cNvPr>
          <p:cNvSpPr>
            <a:spLocks noGrp="1"/>
          </p:cNvSpPr>
          <p:nvPr>
            <p:ph type="body" sz="quarter" idx="3"/>
          </p:nvPr>
        </p:nvSpPr>
        <p:spPr>
          <a:xfrm>
            <a:off x="4404360" y="2011680"/>
            <a:ext cx="3383280"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F7633C-C24D-4947-979C-132B3AC405A8}"/>
              </a:ext>
            </a:extLst>
          </p:cNvPr>
          <p:cNvSpPr>
            <a:spLocks noGrp="1"/>
          </p:cNvSpPr>
          <p:nvPr>
            <p:ph sz="quarter" idx="4"/>
          </p:nvPr>
        </p:nvSpPr>
        <p:spPr>
          <a:xfrm>
            <a:off x="4404360" y="2560320"/>
            <a:ext cx="3383280" cy="3446463"/>
          </a:xfrm>
        </p:spPr>
        <p:txBody>
          <a:bodyPr>
            <a:normAutofit/>
          </a:bodyPr>
          <a:lstStyle>
            <a:lvl1pPr>
              <a:buClr>
                <a:schemeClr val="tx2">
                  <a:lumMod val="50000"/>
                  <a:lumOff val="50000"/>
                </a:schemeClr>
              </a:buClr>
              <a:defRPr sz="1400"/>
            </a:lvl1pPr>
            <a:lvl2pPr>
              <a:buClr>
                <a:schemeClr val="tx2">
                  <a:lumMod val="50000"/>
                  <a:lumOff val="50000"/>
                </a:schemeClr>
              </a:buClr>
              <a:defRPr sz="1400"/>
            </a:lvl2pPr>
            <a:lvl3pPr>
              <a:buClr>
                <a:schemeClr val="tx2">
                  <a:lumMod val="50000"/>
                  <a:lumOff val="50000"/>
                </a:schemeClr>
              </a:buClr>
              <a:defRPr sz="1400"/>
            </a:lvl3pPr>
            <a:lvl4pPr>
              <a:buClr>
                <a:schemeClr val="tx2">
                  <a:lumMod val="50000"/>
                  <a:lumOff val="50000"/>
                </a:schemeClr>
              </a:buClr>
              <a:defRPr sz="1400"/>
            </a:lvl4pPr>
            <a:lvl5pPr>
              <a:buClr>
                <a:schemeClr val="tx2">
                  <a:lumMod val="50000"/>
                  <a:lumOff val="50000"/>
                </a:schemeClr>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422881CE-A366-4A3A-AE00-9B14BEFE4A95}"/>
              </a:ext>
            </a:extLst>
          </p:cNvPr>
          <p:cNvSpPr>
            <a:spLocks noGrp="1"/>
          </p:cNvSpPr>
          <p:nvPr>
            <p:ph type="body" sz="quarter" idx="13"/>
          </p:nvPr>
        </p:nvSpPr>
        <p:spPr>
          <a:xfrm>
            <a:off x="7968934" y="2011680"/>
            <a:ext cx="3383280" cy="530352"/>
          </a:xfrm>
        </p:spPr>
        <p:txBody>
          <a:bodyPr anchor="t" anchorCtr="0">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3CF16E98-73C9-47B5-B88B-9120BEB9F09B}"/>
              </a:ext>
            </a:extLst>
          </p:cNvPr>
          <p:cNvSpPr>
            <a:spLocks noGrp="1"/>
          </p:cNvSpPr>
          <p:nvPr>
            <p:ph sz="quarter" idx="14"/>
          </p:nvPr>
        </p:nvSpPr>
        <p:spPr>
          <a:xfrm>
            <a:off x="7968934" y="2560320"/>
            <a:ext cx="3383280" cy="3446463"/>
          </a:xfrm>
        </p:spPr>
        <p:txBody>
          <a:bodyPr>
            <a:normAutofit/>
          </a:bodyPr>
          <a:lstStyle>
            <a:lvl1pPr>
              <a:buClr>
                <a:schemeClr val="tx2">
                  <a:lumMod val="50000"/>
                  <a:lumOff val="50000"/>
                </a:schemeClr>
              </a:buClr>
              <a:defRPr sz="1400"/>
            </a:lvl1pPr>
            <a:lvl2pPr>
              <a:buClr>
                <a:schemeClr val="tx2">
                  <a:lumMod val="50000"/>
                  <a:lumOff val="50000"/>
                </a:schemeClr>
              </a:buClr>
              <a:defRPr sz="1400"/>
            </a:lvl2pPr>
            <a:lvl3pPr>
              <a:buClr>
                <a:schemeClr val="tx2">
                  <a:lumMod val="50000"/>
                  <a:lumOff val="50000"/>
                </a:schemeClr>
              </a:buClr>
              <a:defRPr sz="1400"/>
            </a:lvl3pPr>
            <a:lvl4pPr>
              <a:buClr>
                <a:schemeClr val="tx2">
                  <a:lumMod val="50000"/>
                  <a:lumOff val="50000"/>
                </a:schemeClr>
              </a:buClr>
              <a:defRPr sz="1400"/>
            </a:lvl4pPr>
            <a:lvl5pPr>
              <a:buClr>
                <a:schemeClr val="tx2">
                  <a:lumMod val="50000"/>
                  <a:lumOff val="50000"/>
                </a:schemeClr>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E8A46E1-3934-4807-900F-CA7A4D8D66B3}"/>
              </a:ext>
            </a:extLst>
          </p:cNvPr>
          <p:cNvSpPr>
            <a:spLocks noGrp="1"/>
          </p:cNvSpPr>
          <p:nvPr>
            <p:ph type="dt" sz="half" idx="10"/>
          </p:nvPr>
        </p:nvSpPr>
        <p:spPr/>
        <p:txBody>
          <a:bodyPr/>
          <a:lstStyle/>
          <a:p>
            <a:r>
              <a:rPr lang="en-US"/>
              <a:t>13/10/2025</a:t>
            </a:r>
          </a:p>
        </p:txBody>
      </p:sp>
      <p:sp>
        <p:nvSpPr>
          <p:cNvPr id="8" name="Footer Placeholder 7">
            <a:extLst>
              <a:ext uri="{FF2B5EF4-FFF2-40B4-BE49-F238E27FC236}">
                <a16:creationId xmlns:a16="http://schemas.microsoft.com/office/drawing/2014/main" id="{4BC9C6EA-1549-4601-8226-E5C43469CAFE}"/>
              </a:ext>
            </a:extLst>
          </p:cNvPr>
          <p:cNvSpPr>
            <a:spLocks noGrp="1"/>
          </p:cNvSpPr>
          <p:nvPr>
            <p:ph type="ftr" sz="quarter" idx="11"/>
          </p:nvPr>
        </p:nvSpPr>
        <p:spPr/>
        <p:txBody>
          <a:bodyPr/>
          <a:lstStyle/>
          <a:p>
            <a:r>
              <a:rPr lang="en-US"/>
              <a:t>PROPOSAL PENELITIAN</a:t>
            </a:r>
          </a:p>
        </p:txBody>
      </p:sp>
      <p:sp>
        <p:nvSpPr>
          <p:cNvPr id="9" name="Slide Number Placeholder 8">
            <a:extLst>
              <a:ext uri="{FF2B5EF4-FFF2-40B4-BE49-F238E27FC236}">
                <a16:creationId xmlns:a16="http://schemas.microsoft.com/office/drawing/2014/main" id="{F3658246-003D-4024-9F4B-BA3BD3FBFFBC}"/>
              </a:ext>
            </a:extLst>
          </p:cNvPr>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658878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DD7EAFE6-2BB9-41FB-9CF4-588CFC708774}"/>
              </a:ext>
            </a:extLst>
          </p:cNvPr>
          <p:cNvSpPr/>
          <p:nvPr/>
        </p:nvSpPr>
        <p:spPr>
          <a:xfrm>
            <a:off x="1524" y="0"/>
            <a:ext cx="12188952" cy="6858000"/>
          </a:xfrm>
          <a:prstGeom prst="frame">
            <a:avLst>
              <a:gd name="adj1" fmla="val 7164"/>
            </a:avLst>
          </a:prstGeom>
          <a:gradFill flip="none" rotWithShape="1">
            <a:gsLst>
              <a:gs pos="0">
                <a:schemeClr val="accent2">
                  <a:alpha val="40000"/>
                </a:schemeClr>
              </a:gs>
              <a:gs pos="100000">
                <a:schemeClr val="accent1">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1447F1F-BFA8-4A56-894B-40120132EE48}"/>
              </a:ext>
            </a:extLst>
          </p:cNvPr>
          <p:cNvSpPr>
            <a:spLocks noGrp="1"/>
          </p:cNvSpPr>
          <p:nvPr>
            <p:ph type="title"/>
          </p:nvPr>
        </p:nvSpPr>
        <p:spPr>
          <a:xfrm>
            <a:off x="838200" y="681037"/>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58FB99-0FA3-49F4-99A1-61919F942794}"/>
              </a:ext>
            </a:extLst>
          </p:cNvPr>
          <p:cNvSpPr>
            <a:spLocks noGrp="1"/>
          </p:cNvSpPr>
          <p:nvPr>
            <p:ph type="body" idx="1"/>
          </p:nvPr>
        </p:nvSpPr>
        <p:spPr>
          <a:xfrm>
            <a:off x="838200" y="2178657"/>
            <a:ext cx="10515600" cy="39983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CDCCAE5-4EB0-4174-BD15-4943899B0A29}"/>
              </a:ext>
            </a:extLst>
          </p:cNvPr>
          <p:cNvSpPr>
            <a:spLocks noGrp="1"/>
          </p:cNvSpPr>
          <p:nvPr>
            <p:ph type="dt" sz="half" idx="2"/>
          </p:nvPr>
        </p:nvSpPr>
        <p:spPr>
          <a:xfrm>
            <a:off x="838200" y="6429375"/>
            <a:ext cx="2743200" cy="365125"/>
          </a:xfrm>
          <a:prstGeom prst="rect">
            <a:avLst/>
          </a:prstGeom>
        </p:spPr>
        <p:txBody>
          <a:bodyPr vert="horz" lIns="91440" tIns="45720" rIns="91440" bIns="45720" rtlCol="0" anchor="ctr"/>
          <a:lstStyle>
            <a:lvl1pPr algn="l">
              <a:defRPr sz="900" cap="all" spc="150" baseline="0">
                <a:solidFill>
                  <a:srgbClr val="FFFFFF"/>
                </a:solidFill>
              </a:defRPr>
            </a:lvl1pPr>
          </a:lstStyle>
          <a:p>
            <a:r>
              <a:rPr lang="en-US"/>
              <a:t>13/10/2025</a:t>
            </a:r>
            <a:endParaRPr lang="en-US" dirty="0"/>
          </a:p>
        </p:txBody>
      </p:sp>
      <p:sp>
        <p:nvSpPr>
          <p:cNvPr id="5" name="Footer Placeholder 4">
            <a:extLst>
              <a:ext uri="{FF2B5EF4-FFF2-40B4-BE49-F238E27FC236}">
                <a16:creationId xmlns:a16="http://schemas.microsoft.com/office/drawing/2014/main" id="{26A4189E-43B2-4CEE-B13E-61A1FBBBD25D}"/>
              </a:ext>
            </a:extLst>
          </p:cNvPr>
          <p:cNvSpPr>
            <a:spLocks noGrp="1"/>
          </p:cNvSpPr>
          <p:nvPr>
            <p:ph type="ftr" sz="quarter" idx="3"/>
          </p:nvPr>
        </p:nvSpPr>
        <p:spPr>
          <a:xfrm>
            <a:off x="4038600" y="6429375"/>
            <a:ext cx="4114800" cy="365125"/>
          </a:xfrm>
          <a:prstGeom prst="rect">
            <a:avLst/>
          </a:prstGeom>
        </p:spPr>
        <p:txBody>
          <a:bodyPr vert="horz" lIns="91440" tIns="45720" rIns="91440" bIns="45720" rtlCol="0" anchor="ctr"/>
          <a:lstStyle>
            <a:lvl1pPr algn="ctr">
              <a:defRPr sz="900" cap="all" spc="150" baseline="0">
                <a:solidFill>
                  <a:srgbClr val="FFFFFF"/>
                </a:solidFill>
              </a:defRPr>
            </a:lvl1pPr>
          </a:lstStyle>
          <a:p>
            <a:r>
              <a:rPr lang="en-US">
                <a:solidFill>
                  <a:srgbClr val="FFFFFF"/>
                </a:solidFill>
              </a:rPr>
              <a:t>PROPOSAL PENELITIAN</a:t>
            </a:r>
          </a:p>
        </p:txBody>
      </p:sp>
      <p:sp>
        <p:nvSpPr>
          <p:cNvPr id="6" name="Slide Number Placeholder 5">
            <a:extLst>
              <a:ext uri="{FF2B5EF4-FFF2-40B4-BE49-F238E27FC236}">
                <a16:creationId xmlns:a16="http://schemas.microsoft.com/office/drawing/2014/main" id="{EAA0530F-0BC8-46EF-A765-DD58B5367528}"/>
              </a:ext>
            </a:extLst>
          </p:cNvPr>
          <p:cNvSpPr>
            <a:spLocks noGrp="1"/>
          </p:cNvSpPr>
          <p:nvPr>
            <p:ph type="sldNum" sz="quarter" idx="4"/>
          </p:nvPr>
        </p:nvSpPr>
        <p:spPr>
          <a:xfrm>
            <a:off x="8610600" y="6429375"/>
            <a:ext cx="2743200" cy="365125"/>
          </a:xfrm>
          <a:prstGeom prst="rect">
            <a:avLst/>
          </a:prstGeom>
        </p:spPr>
        <p:txBody>
          <a:bodyPr vert="horz" lIns="91440" tIns="45720" rIns="91440" bIns="45720" rtlCol="0" anchor="ctr"/>
          <a:lstStyle>
            <a:lvl1pPr algn="r">
              <a:defRPr sz="900" cap="all" spc="150" baseline="0">
                <a:solidFill>
                  <a:srgbClr val="FFFFFF"/>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2314514164"/>
      </p:ext>
    </p:extLst>
  </p:cSld>
  <p:clrMap bg1="lt1" tx1="dk1" bg2="lt2" tx2="dk2" accent1="accent1" accent2="accent2" accent3="accent3" accent4="accent4" accent5="accent5" accent6="accent6" hlink="hlink" folHlink="folHlink"/>
  <p:sldLayoutIdLst>
    <p:sldLayoutId id="2147483697" r:id="rId1"/>
    <p:sldLayoutId id="2147483696" r:id="rId2"/>
    <p:sldLayoutId id="2147483699" r:id="rId3"/>
    <p:sldLayoutId id="2147483698" r:id="rId4"/>
    <p:sldLayoutId id="2147483686" r:id="rId5"/>
    <p:sldLayoutId id="2147483700" r:id="rId6"/>
    <p:sldLayoutId id="2147483705" r:id="rId7"/>
    <p:sldLayoutId id="2147483689" r:id="rId8"/>
    <p:sldLayoutId id="2147483704" r:id="rId9"/>
    <p:sldLayoutId id="2147483702" r:id="rId10"/>
    <p:sldLayoutId id="2147483701" r:id="rId11"/>
    <p:sldLayoutId id="2147483703" r:id="rId12"/>
    <p:sldLayoutId id="2147483685" r:id="rId13"/>
    <p:sldLayoutId id="2147483687" r:id="rId14"/>
    <p:sldLayoutId id="2147483688" r:id="rId15"/>
    <p:sldLayoutId id="2147483690" r:id="rId16"/>
    <p:sldLayoutId id="2147483692" r:id="rId17"/>
    <p:sldLayoutId id="2147483693" r:id="rId18"/>
  </p:sldLayoutIdLst>
  <p:hf hdr="0"/>
  <p:txStyles>
    <p:titleStyle>
      <a:lvl1pPr marL="0" algn="l" defTabSz="914400" rtl="0" eaLnBrk="1" latinLnBrk="0" hangingPunct="1">
        <a:lnSpc>
          <a:spcPct val="90000"/>
        </a:lnSpc>
        <a:spcBef>
          <a:spcPct val="0"/>
        </a:spcBef>
        <a:buNone/>
        <a:defRPr lang="en-US" sz="5200" kern="1200" dirty="0">
          <a:gradFill flip="none" rotWithShape="1">
            <a:gsLst>
              <a:gs pos="0">
                <a:schemeClr val="accent5"/>
              </a:gs>
              <a:gs pos="100000">
                <a:schemeClr val="accent1">
                  <a:alpha val="70000"/>
                </a:schemeClr>
              </a:gs>
            </a:gsLst>
            <a:lin ang="0" scaled="1"/>
            <a:tileRect/>
          </a:gradFill>
          <a:latin typeface="+mj-lt"/>
          <a:ea typeface="+mn-ea"/>
          <a:cs typeface="Angsana New" panose="02020603050405020304" pitchFamily="18" charset="-34"/>
        </a:defRPr>
      </a:lvl1pPr>
    </p:titleStyle>
    <p:bodyStyle>
      <a:lvl1pPr marL="457200" indent="-228600" algn="l" defTabSz="914400" rtl="0" eaLnBrk="1" latinLnBrk="0" hangingPunct="1">
        <a:lnSpc>
          <a:spcPct val="110000"/>
        </a:lnSpc>
        <a:spcBef>
          <a:spcPts val="1000"/>
        </a:spcBef>
        <a:buClr>
          <a:schemeClr val="tx2">
            <a:lumMod val="10000"/>
            <a:lumOff val="90000"/>
          </a:schemeClr>
        </a:buClr>
        <a:buSzPct val="80000"/>
        <a:buFont typeface="Wingdings" panose="05000000000000000000" pitchFamily="2" charset="2"/>
        <a:buChar char="§"/>
        <a:defRPr sz="3200" kern="1200">
          <a:solidFill>
            <a:schemeClr val="tx2">
              <a:alpha val="70000"/>
            </a:schemeClr>
          </a:solidFill>
          <a:latin typeface="+mn-lt"/>
          <a:ea typeface="+mn-ea"/>
          <a:cs typeface="+mn-cs"/>
        </a:defRPr>
      </a:lvl1pPr>
      <a:lvl2pPr marL="8001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800" kern="1200">
          <a:solidFill>
            <a:schemeClr val="tx2">
              <a:alpha val="70000"/>
            </a:schemeClr>
          </a:solidFill>
          <a:latin typeface="+mn-lt"/>
          <a:ea typeface="+mn-ea"/>
          <a:cs typeface="+mn-cs"/>
        </a:defRPr>
      </a:lvl2pPr>
      <a:lvl3pPr marL="125730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400" kern="1200">
          <a:solidFill>
            <a:schemeClr val="tx2">
              <a:alpha val="70000"/>
            </a:schemeClr>
          </a:solidFill>
          <a:latin typeface="+mn-lt"/>
          <a:ea typeface="+mn-ea"/>
          <a:cs typeface="+mn-cs"/>
        </a:defRPr>
      </a:lvl3pPr>
      <a:lvl4pPr marL="16573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000" kern="1200">
          <a:solidFill>
            <a:schemeClr val="tx2">
              <a:alpha val="70000"/>
            </a:schemeClr>
          </a:solidFill>
          <a:latin typeface="+mn-lt"/>
          <a:ea typeface="+mn-ea"/>
          <a:cs typeface="+mn-cs"/>
        </a:defRPr>
      </a:lvl4pPr>
      <a:lvl5pPr marL="2114550" indent="-228600" algn="l" defTabSz="914400" rtl="0" eaLnBrk="1" latinLnBrk="0" hangingPunct="1">
        <a:lnSpc>
          <a:spcPct val="110000"/>
        </a:lnSpc>
        <a:spcBef>
          <a:spcPts val="500"/>
        </a:spcBef>
        <a:buClr>
          <a:schemeClr val="tx2">
            <a:lumMod val="10000"/>
            <a:lumOff val="90000"/>
          </a:schemeClr>
        </a:buClr>
        <a:buSzPct val="80000"/>
        <a:buFont typeface="Wingdings" panose="05000000000000000000" pitchFamily="2" charset="2"/>
        <a:buChar char="§"/>
        <a:defRPr sz="2000" kern="1200">
          <a:solidFill>
            <a:schemeClr val="tx2">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12.xml"/><Relationship Id="rId1" Type="http://schemas.openxmlformats.org/officeDocument/2006/relationships/tags" Target="../tags/tag1.xml"/><Relationship Id="rId4" Type="http://schemas.openxmlformats.org/officeDocument/2006/relationships/image" Target="../media/image15.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package" Target="../embeddings/Microsoft_Visio_Drawing.vsdx"/><Relationship Id="rId1" Type="http://schemas.openxmlformats.org/officeDocument/2006/relationships/slideLayout" Target="../slideLayouts/slideLayout8.xml"/><Relationship Id="rId5" Type="http://schemas.openxmlformats.org/officeDocument/2006/relationships/image" Target="../media/image17.emf"/><Relationship Id="rId4" Type="http://schemas.openxmlformats.org/officeDocument/2006/relationships/package" Target="../embeddings/Microsoft_Visio_Drawing1.vsdx"/></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9A7C78-91FD-4B88-953D-5A4363761BD1}"/>
              </a:ext>
            </a:extLst>
          </p:cNvPr>
          <p:cNvSpPr>
            <a:spLocks noGrp="1"/>
          </p:cNvSpPr>
          <p:nvPr>
            <p:ph type="ctrTitle"/>
          </p:nvPr>
        </p:nvSpPr>
        <p:spPr>
          <a:xfrm>
            <a:off x="1527050" y="1121700"/>
            <a:ext cx="9144000" cy="2387600"/>
          </a:xfrm>
        </p:spPr>
        <p:txBody>
          <a:bodyPr anchor="b" anchorCtr="0">
            <a:noAutofit/>
          </a:bodyPr>
          <a:lstStyle/>
          <a:p>
            <a:r>
              <a:rPr lang="en-ID" sz="3200" dirty="0" err="1"/>
              <a:t>Identifikasi</a:t>
            </a:r>
            <a:r>
              <a:rPr lang="en-ID" sz="3200" dirty="0"/>
              <a:t> Marka </a:t>
            </a:r>
            <a:r>
              <a:rPr lang="en-ID" sz="3200" dirty="0" err="1"/>
              <a:t>Linguistik</a:t>
            </a:r>
            <a:r>
              <a:rPr lang="en-ID" sz="3200" dirty="0"/>
              <a:t> </a:t>
            </a:r>
            <a:r>
              <a:rPr lang="en-ID" sz="3200" dirty="0" err="1"/>
              <a:t>Pembeda</a:t>
            </a:r>
            <a:r>
              <a:rPr lang="en-ID" sz="3200" dirty="0"/>
              <a:t> Teks </a:t>
            </a:r>
            <a:r>
              <a:rPr lang="en-ID" sz="3200" dirty="0" err="1"/>
              <a:t>Generatif</a:t>
            </a:r>
            <a:r>
              <a:rPr lang="en-ID" sz="3200" dirty="0"/>
              <a:t> AI dan Teks </a:t>
            </a:r>
            <a:r>
              <a:rPr lang="en-ID" sz="3200" dirty="0" err="1"/>
              <a:t>Manusia</a:t>
            </a:r>
            <a:r>
              <a:rPr lang="en-ID" sz="3200" dirty="0"/>
              <a:t> </a:t>
            </a:r>
            <a:r>
              <a:rPr lang="en-ID" sz="3200" dirty="0" err="1"/>
              <a:t>Menggunakan</a:t>
            </a:r>
            <a:r>
              <a:rPr lang="en-ID" sz="3200" dirty="0"/>
              <a:t> </a:t>
            </a:r>
            <a:r>
              <a:rPr lang="en-ID" sz="3200" i="1" dirty="0"/>
              <a:t>SHAP (</a:t>
            </a:r>
            <a:r>
              <a:rPr lang="en-ID" sz="3200" i="1" dirty="0" err="1"/>
              <a:t>SHapley</a:t>
            </a:r>
            <a:r>
              <a:rPr lang="en-ID" sz="3200" i="1" dirty="0"/>
              <a:t> Additive </a:t>
            </a:r>
            <a:r>
              <a:rPr lang="en-ID" sz="3200" i="1" dirty="0" err="1"/>
              <a:t>exPlanations</a:t>
            </a:r>
            <a:r>
              <a:rPr lang="en-ID" sz="3200" i="1" dirty="0"/>
              <a:t>)</a:t>
            </a:r>
            <a:endParaRPr lang="en-US" sz="3200" dirty="0"/>
          </a:p>
        </p:txBody>
      </p:sp>
      <p:sp>
        <p:nvSpPr>
          <p:cNvPr id="5" name="Subtitle 4">
            <a:extLst>
              <a:ext uri="{FF2B5EF4-FFF2-40B4-BE49-F238E27FC236}">
                <a16:creationId xmlns:a16="http://schemas.microsoft.com/office/drawing/2014/main" id="{AD04BED3-CF2E-4CAD-8CE8-ED3ED12AEBD6}"/>
              </a:ext>
            </a:extLst>
          </p:cNvPr>
          <p:cNvSpPr>
            <a:spLocks noGrp="1"/>
          </p:cNvSpPr>
          <p:nvPr>
            <p:ph type="body" sz="quarter" idx="15"/>
          </p:nvPr>
        </p:nvSpPr>
        <p:spPr>
          <a:xfrm>
            <a:off x="1527175" y="3600450"/>
            <a:ext cx="9144000" cy="2451100"/>
          </a:xfrm>
        </p:spPr>
        <p:txBody>
          <a:bodyPr>
            <a:normAutofit/>
          </a:bodyPr>
          <a:lstStyle/>
          <a:p>
            <a:r>
              <a:rPr lang="en-US" sz="1800" dirty="0"/>
              <a:t>Muhammad Hidayat Nurwahid – 22081010300</a:t>
            </a:r>
          </a:p>
        </p:txBody>
      </p:sp>
    </p:spTree>
    <p:extLst>
      <p:ext uri="{BB962C8B-B14F-4D97-AF65-F5344CB8AC3E}">
        <p14:creationId xmlns:p14="http://schemas.microsoft.com/office/powerpoint/2010/main" val="7035803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3DBD4-E398-4AA3-AEC1-4BF03FC59886}"/>
              </a:ext>
            </a:extLst>
          </p:cNvPr>
          <p:cNvSpPr>
            <a:spLocks noGrp="1"/>
          </p:cNvSpPr>
          <p:nvPr>
            <p:ph type="title"/>
          </p:nvPr>
        </p:nvSpPr>
        <p:spPr>
          <a:xfrm>
            <a:off x="841248" y="3893769"/>
            <a:ext cx="5992550" cy="2319306"/>
          </a:xfrm>
        </p:spPr>
        <p:txBody>
          <a:bodyPr/>
          <a:lstStyle/>
          <a:p>
            <a:r>
              <a:rPr lang="en-US" dirty="0"/>
              <a:t>Thank you</a:t>
            </a:r>
          </a:p>
        </p:txBody>
      </p:sp>
      <p:pic>
        <p:nvPicPr>
          <p:cNvPr id="6" name="Picture Placeholder 5" descr="Photo of a bunch of clean artist paintbrushes">
            <a:extLst>
              <a:ext uri="{FF2B5EF4-FFF2-40B4-BE49-F238E27FC236}">
                <a16:creationId xmlns:a16="http://schemas.microsoft.com/office/drawing/2014/main" id="{D7D1C07D-75DD-4A12-9C4C-A9C3E052A3D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93776" y="484632"/>
            <a:ext cx="11210544" cy="3191256"/>
          </a:xfrm>
        </p:spPr>
      </p:pic>
      <p:sp>
        <p:nvSpPr>
          <p:cNvPr id="7" name="Date Placeholder 6">
            <a:extLst>
              <a:ext uri="{FF2B5EF4-FFF2-40B4-BE49-F238E27FC236}">
                <a16:creationId xmlns:a16="http://schemas.microsoft.com/office/drawing/2014/main" id="{3A354B2E-C37D-4B68-9B83-A941B747CCED}"/>
              </a:ext>
            </a:extLst>
          </p:cNvPr>
          <p:cNvSpPr>
            <a:spLocks noGrp="1"/>
          </p:cNvSpPr>
          <p:nvPr>
            <p:ph type="dt" sz="half" idx="10"/>
          </p:nvPr>
        </p:nvSpPr>
        <p:spPr>
          <a:xfrm>
            <a:off x="838200" y="6418489"/>
            <a:ext cx="2743200" cy="365125"/>
          </a:xfrm>
        </p:spPr>
        <p:txBody>
          <a:bodyPr/>
          <a:lstStyle/>
          <a:p>
            <a:r>
              <a:rPr lang="en-US" dirty="0"/>
              <a:t>20/10/2025</a:t>
            </a:r>
          </a:p>
        </p:txBody>
      </p:sp>
      <p:sp>
        <p:nvSpPr>
          <p:cNvPr id="8" name="Footer Placeholder 7">
            <a:extLst>
              <a:ext uri="{FF2B5EF4-FFF2-40B4-BE49-F238E27FC236}">
                <a16:creationId xmlns:a16="http://schemas.microsoft.com/office/drawing/2014/main" id="{F60FABF8-6F79-4985-A2FB-99DAD9E63042}"/>
              </a:ext>
            </a:extLst>
          </p:cNvPr>
          <p:cNvSpPr>
            <a:spLocks noGrp="1"/>
          </p:cNvSpPr>
          <p:nvPr>
            <p:ph type="ftr" sz="quarter" idx="11"/>
          </p:nvPr>
        </p:nvSpPr>
        <p:spPr>
          <a:xfrm>
            <a:off x="4038600" y="6429375"/>
            <a:ext cx="4114800" cy="365125"/>
          </a:xfrm>
        </p:spPr>
        <p:txBody>
          <a:bodyPr/>
          <a:lstStyle/>
          <a:p>
            <a:r>
              <a:rPr lang="en-US"/>
              <a:t>PROPOSAL PENELITIAN</a:t>
            </a:r>
          </a:p>
        </p:txBody>
      </p:sp>
      <p:sp>
        <p:nvSpPr>
          <p:cNvPr id="4" name="Slide Number Placeholder 3">
            <a:extLst>
              <a:ext uri="{FF2B5EF4-FFF2-40B4-BE49-F238E27FC236}">
                <a16:creationId xmlns:a16="http://schemas.microsoft.com/office/drawing/2014/main" id="{1884B901-0C01-B389-C9BD-029DF82F3AF7}"/>
              </a:ext>
            </a:extLst>
          </p:cNvPr>
          <p:cNvSpPr>
            <a:spLocks noGrp="1"/>
          </p:cNvSpPr>
          <p:nvPr>
            <p:ph type="sldNum" sz="quarter" idx="12"/>
          </p:nvPr>
        </p:nvSpPr>
        <p:spPr/>
        <p:txBody>
          <a:bodyPr/>
          <a:lstStyle/>
          <a:p>
            <a:fld id="{28844951-7827-47D4-8276-7DDE1FA7D85A}" type="slidenum">
              <a:rPr lang="en-US" smtClean="0"/>
              <a:t>10</a:t>
            </a:fld>
            <a:endParaRPr lang="en-US"/>
          </a:p>
        </p:txBody>
      </p:sp>
      <p:sp>
        <p:nvSpPr>
          <p:cNvPr id="9" name="Content Placeholder 8">
            <a:extLst>
              <a:ext uri="{FF2B5EF4-FFF2-40B4-BE49-F238E27FC236}">
                <a16:creationId xmlns:a16="http://schemas.microsoft.com/office/drawing/2014/main" id="{BBBA9025-75A4-5E00-BF69-2BD8DA6DFAC4}"/>
              </a:ext>
            </a:extLst>
          </p:cNvPr>
          <p:cNvSpPr>
            <a:spLocks noGrp="1"/>
          </p:cNvSpPr>
          <p:nvPr>
            <p:ph idx="1"/>
          </p:nvPr>
        </p:nvSpPr>
        <p:spPr/>
        <p:txBody>
          <a:bodyPr/>
          <a:lstStyle/>
          <a:p>
            <a:endParaRPr lang="en-ID" dirty="0"/>
          </a:p>
        </p:txBody>
      </p:sp>
    </p:spTree>
    <p:extLst>
      <p:ext uri="{BB962C8B-B14F-4D97-AF65-F5344CB8AC3E}">
        <p14:creationId xmlns:p14="http://schemas.microsoft.com/office/powerpoint/2010/main" val="1510143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57686-487A-4245-814E-58B1C25C675C}"/>
              </a:ext>
            </a:extLst>
          </p:cNvPr>
          <p:cNvSpPr>
            <a:spLocks noGrp="1"/>
          </p:cNvSpPr>
          <p:nvPr>
            <p:ph type="title"/>
          </p:nvPr>
        </p:nvSpPr>
        <p:spPr>
          <a:xfrm>
            <a:off x="838200" y="914399"/>
            <a:ext cx="5992550" cy="2827422"/>
          </a:xfrm>
        </p:spPr>
        <p:txBody>
          <a:bodyPr/>
          <a:lstStyle/>
          <a:p>
            <a:r>
              <a:rPr lang="en-US" dirty="0"/>
              <a:t>Agenda</a:t>
            </a:r>
          </a:p>
        </p:txBody>
      </p:sp>
      <p:sp>
        <p:nvSpPr>
          <p:cNvPr id="3" name="Content Placeholder 2">
            <a:extLst>
              <a:ext uri="{FF2B5EF4-FFF2-40B4-BE49-F238E27FC236}">
                <a16:creationId xmlns:a16="http://schemas.microsoft.com/office/drawing/2014/main" id="{DB6566BB-9632-4FD7-9FFC-FD3C43D3954E}"/>
              </a:ext>
            </a:extLst>
          </p:cNvPr>
          <p:cNvSpPr>
            <a:spLocks noGrp="1"/>
          </p:cNvSpPr>
          <p:nvPr>
            <p:ph idx="1"/>
          </p:nvPr>
        </p:nvSpPr>
        <p:spPr>
          <a:xfrm>
            <a:off x="6976085" y="914400"/>
            <a:ext cx="4377714" cy="2827422"/>
          </a:xfrm>
        </p:spPr>
        <p:txBody>
          <a:bodyPr>
            <a:normAutofit lnSpcReduction="10000"/>
          </a:bodyPr>
          <a:lstStyle/>
          <a:p>
            <a:r>
              <a:rPr lang="en-US" dirty="0" err="1"/>
              <a:t>Pendahuluan</a:t>
            </a:r>
            <a:endParaRPr lang="en-US" dirty="0"/>
          </a:p>
          <a:p>
            <a:r>
              <a:rPr lang="en-US" dirty="0"/>
              <a:t>Research Gap</a:t>
            </a:r>
          </a:p>
          <a:p>
            <a:r>
              <a:rPr lang="en-US" dirty="0" err="1"/>
              <a:t>Mindmap</a:t>
            </a:r>
            <a:endParaRPr lang="en-US" dirty="0"/>
          </a:p>
          <a:p>
            <a:r>
              <a:rPr lang="en-US" dirty="0" err="1"/>
              <a:t>Metodologi</a:t>
            </a:r>
            <a:r>
              <a:rPr lang="en-US" dirty="0"/>
              <a:t> </a:t>
            </a:r>
            <a:r>
              <a:rPr lang="en-US" dirty="0" err="1"/>
              <a:t>Penelitian</a:t>
            </a:r>
            <a:endParaRPr lang="en-US" dirty="0"/>
          </a:p>
          <a:p>
            <a:r>
              <a:rPr lang="en-US" dirty="0" err="1"/>
              <a:t>Penutup</a:t>
            </a:r>
            <a:endParaRPr lang="en-US" dirty="0"/>
          </a:p>
        </p:txBody>
      </p:sp>
      <p:pic>
        <p:nvPicPr>
          <p:cNvPr id="9" name="Picture Placeholder 8">
            <a:extLst>
              <a:ext uri="{FF2B5EF4-FFF2-40B4-BE49-F238E27FC236}">
                <a16:creationId xmlns:a16="http://schemas.microsoft.com/office/drawing/2014/main" id="{39953FF0-412E-4D4D-91B1-A91C65C46627}"/>
              </a:ext>
            </a:extLst>
          </p:cNvPr>
          <p:cNvPicPr>
            <a:picLocks noGrp="1" noChangeAspect="1"/>
          </p:cNvPicPr>
          <p:nvPr>
            <p:ph type="pic" sz="quarter" idx="13"/>
          </p:nvPr>
        </p:nvPicPr>
        <p:blipFill rotWithShape="1">
          <a:blip r:embed="rId2"/>
          <a:srcRect/>
          <a:stretch/>
        </p:blipFill>
        <p:spPr>
          <a:xfrm>
            <a:off x="490538" y="4059936"/>
            <a:ext cx="2807208" cy="2322576"/>
          </a:xfrm>
        </p:spPr>
      </p:pic>
      <p:pic>
        <p:nvPicPr>
          <p:cNvPr id="11" name="Picture Placeholder 10">
            <a:extLst>
              <a:ext uri="{FF2B5EF4-FFF2-40B4-BE49-F238E27FC236}">
                <a16:creationId xmlns:a16="http://schemas.microsoft.com/office/drawing/2014/main" id="{0CF184A7-72F0-4298-BD0F-B461E6A43557}"/>
              </a:ext>
            </a:extLst>
          </p:cNvPr>
          <p:cNvPicPr>
            <a:picLocks noGrp="1" noChangeAspect="1"/>
          </p:cNvPicPr>
          <p:nvPr>
            <p:ph type="pic" sz="quarter" idx="14"/>
          </p:nvPr>
        </p:nvPicPr>
        <p:blipFill rotWithShape="1">
          <a:blip r:embed="rId3"/>
          <a:srcRect/>
          <a:stretch/>
        </p:blipFill>
        <p:spPr>
          <a:xfrm>
            <a:off x="3291840" y="4059936"/>
            <a:ext cx="2807208" cy="2322576"/>
          </a:xfrm>
        </p:spPr>
      </p:pic>
      <p:pic>
        <p:nvPicPr>
          <p:cNvPr id="13" name="Picture Placeholder 12">
            <a:extLst>
              <a:ext uri="{FF2B5EF4-FFF2-40B4-BE49-F238E27FC236}">
                <a16:creationId xmlns:a16="http://schemas.microsoft.com/office/drawing/2014/main" id="{DB4636A3-BAA9-469C-8F28-2B0A9530D277}"/>
              </a:ext>
            </a:extLst>
          </p:cNvPr>
          <p:cNvPicPr>
            <a:picLocks noGrp="1" noChangeAspect="1"/>
          </p:cNvPicPr>
          <p:nvPr>
            <p:ph type="pic" sz="quarter" idx="15"/>
          </p:nvPr>
        </p:nvPicPr>
        <p:blipFill rotWithShape="1">
          <a:blip r:embed="rId4"/>
          <a:srcRect/>
          <a:stretch/>
        </p:blipFill>
        <p:spPr>
          <a:xfrm>
            <a:off x="6099048" y="4059936"/>
            <a:ext cx="2807208" cy="2322576"/>
          </a:xfrm>
        </p:spPr>
      </p:pic>
      <p:pic>
        <p:nvPicPr>
          <p:cNvPr id="15" name="Picture Placeholder 14">
            <a:extLst>
              <a:ext uri="{FF2B5EF4-FFF2-40B4-BE49-F238E27FC236}">
                <a16:creationId xmlns:a16="http://schemas.microsoft.com/office/drawing/2014/main" id="{AECBB048-D3B9-4FE4-A34B-876DE7D50C84}"/>
              </a:ext>
            </a:extLst>
          </p:cNvPr>
          <p:cNvPicPr>
            <a:picLocks noGrp="1" noChangeAspect="1"/>
          </p:cNvPicPr>
          <p:nvPr>
            <p:ph type="pic" sz="quarter" idx="16"/>
          </p:nvPr>
        </p:nvPicPr>
        <p:blipFill rotWithShape="1">
          <a:blip r:embed="rId5"/>
          <a:srcRect/>
          <a:stretch/>
        </p:blipFill>
        <p:spPr>
          <a:xfrm>
            <a:off x="8906256" y="4059936"/>
            <a:ext cx="2807208" cy="2322576"/>
          </a:xfrm>
        </p:spPr>
      </p:pic>
      <p:sp>
        <p:nvSpPr>
          <p:cNvPr id="16" name="Date Placeholder 15">
            <a:extLst>
              <a:ext uri="{FF2B5EF4-FFF2-40B4-BE49-F238E27FC236}">
                <a16:creationId xmlns:a16="http://schemas.microsoft.com/office/drawing/2014/main" id="{7FFBE36B-5CC8-44EE-801B-6159157B5328}"/>
              </a:ext>
            </a:extLst>
          </p:cNvPr>
          <p:cNvSpPr>
            <a:spLocks noGrp="1"/>
          </p:cNvSpPr>
          <p:nvPr>
            <p:ph type="dt" sz="half" idx="10"/>
          </p:nvPr>
        </p:nvSpPr>
        <p:spPr>
          <a:xfrm>
            <a:off x="838200" y="6429375"/>
            <a:ext cx="2743200" cy="365125"/>
          </a:xfrm>
        </p:spPr>
        <p:txBody>
          <a:bodyPr/>
          <a:lstStyle/>
          <a:p>
            <a:r>
              <a:rPr lang="en-US"/>
              <a:t>13/10/2025</a:t>
            </a:r>
            <a:endParaRPr lang="en-US" dirty="0"/>
          </a:p>
        </p:txBody>
      </p:sp>
      <p:sp>
        <p:nvSpPr>
          <p:cNvPr id="17" name="Footer Placeholder 16">
            <a:extLst>
              <a:ext uri="{FF2B5EF4-FFF2-40B4-BE49-F238E27FC236}">
                <a16:creationId xmlns:a16="http://schemas.microsoft.com/office/drawing/2014/main" id="{FF014D18-B223-4ED4-BCCA-1E4C38285697}"/>
              </a:ext>
            </a:extLst>
          </p:cNvPr>
          <p:cNvSpPr>
            <a:spLocks noGrp="1"/>
          </p:cNvSpPr>
          <p:nvPr>
            <p:ph type="ftr" sz="quarter" idx="11"/>
          </p:nvPr>
        </p:nvSpPr>
        <p:spPr>
          <a:xfrm>
            <a:off x="4038600" y="6429375"/>
            <a:ext cx="4114800" cy="365125"/>
          </a:xfrm>
        </p:spPr>
        <p:txBody>
          <a:bodyPr/>
          <a:lstStyle/>
          <a:p>
            <a:r>
              <a:rPr lang="en-US"/>
              <a:t>PROPOSAL PENELITIAN</a:t>
            </a:r>
            <a:endParaRPr lang="en-US" dirty="0"/>
          </a:p>
        </p:txBody>
      </p:sp>
      <p:sp>
        <p:nvSpPr>
          <p:cNvPr id="4" name="Slide Number Placeholder 3">
            <a:extLst>
              <a:ext uri="{FF2B5EF4-FFF2-40B4-BE49-F238E27FC236}">
                <a16:creationId xmlns:a16="http://schemas.microsoft.com/office/drawing/2014/main" id="{47000A22-2DFE-4EDF-D027-1815A95BC4C7}"/>
              </a:ext>
            </a:extLst>
          </p:cNvPr>
          <p:cNvSpPr>
            <a:spLocks noGrp="1"/>
          </p:cNvSpPr>
          <p:nvPr>
            <p:ph type="sldNum" sz="quarter" idx="12"/>
          </p:nvPr>
        </p:nvSpPr>
        <p:spPr/>
        <p:txBody>
          <a:bodyPr/>
          <a:lstStyle/>
          <a:p>
            <a:fld id="{28844951-7827-47D4-8276-7DDE1FA7D85A}" type="slidenum">
              <a:rPr lang="en-US" smtClean="0"/>
              <a:t>2</a:t>
            </a:fld>
            <a:endParaRPr lang="en-US"/>
          </a:p>
        </p:txBody>
      </p:sp>
    </p:spTree>
    <p:extLst>
      <p:ext uri="{BB962C8B-B14F-4D97-AF65-F5344CB8AC3E}">
        <p14:creationId xmlns:p14="http://schemas.microsoft.com/office/powerpoint/2010/main" val="2262346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8E50F-247A-4628-90BB-62A60E39664C}"/>
              </a:ext>
            </a:extLst>
          </p:cNvPr>
          <p:cNvSpPr>
            <a:spLocks noGrp="1"/>
          </p:cNvSpPr>
          <p:nvPr>
            <p:ph type="ctrTitle"/>
          </p:nvPr>
        </p:nvSpPr>
        <p:spPr>
          <a:xfrm>
            <a:off x="847477" y="1131641"/>
            <a:ext cx="5322618" cy="2387600"/>
          </a:xfrm>
        </p:spPr>
        <p:txBody>
          <a:bodyPr/>
          <a:lstStyle/>
          <a:p>
            <a:r>
              <a:rPr lang="en-US" dirty="0" err="1"/>
              <a:t>Pendahuluan</a:t>
            </a:r>
            <a:endParaRPr lang="en-US" dirty="0"/>
          </a:p>
        </p:txBody>
      </p:sp>
      <p:sp>
        <p:nvSpPr>
          <p:cNvPr id="3" name="Subtitle 2">
            <a:extLst>
              <a:ext uri="{FF2B5EF4-FFF2-40B4-BE49-F238E27FC236}">
                <a16:creationId xmlns:a16="http://schemas.microsoft.com/office/drawing/2014/main" id="{DD2A8BE8-DC21-47DE-B6F3-7DC95B43C52E}"/>
              </a:ext>
            </a:extLst>
          </p:cNvPr>
          <p:cNvSpPr>
            <a:spLocks noGrp="1"/>
          </p:cNvSpPr>
          <p:nvPr>
            <p:ph type="body" sz="quarter" idx="15"/>
          </p:nvPr>
        </p:nvSpPr>
        <p:spPr>
          <a:xfrm>
            <a:off x="838200" y="3600450"/>
            <a:ext cx="5322888" cy="2451100"/>
          </a:xfrm>
        </p:spPr>
        <p:txBody>
          <a:bodyPr>
            <a:normAutofit/>
          </a:bodyPr>
          <a:lstStyle/>
          <a:p>
            <a:r>
              <a:rPr lang="en-US" sz="2000" dirty="0"/>
              <a:t>Latar </a:t>
            </a:r>
            <a:r>
              <a:rPr lang="en-US" sz="2000" dirty="0" err="1"/>
              <a:t>Belakang</a:t>
            </a:r>
            <a:r>
              <a:rPr lang="en-US" sz="2000" dirty="0"/>
              <a:t> </a:t>
            </a:r>
            <a:r>
              <a:rPr lang="en-US" sz="2000" dirty="0" err="1"/>
              <a:t>Masalah</a:t>
            </a:r>
            <a:r>
              <a:rPr lang="en-US" sz="2000" dirty="0"/>
              <a:t> dan </a:t>
            </a:r>
            <a:r>
              <a:rPr lang="en-US" sz="2000" dirty="0" err="1"/>
              <a:t>Rumusan</a:t>
            </a:r>
            <a:r>
              <a:rPr lang="en-US" sz="2000" dirty="0"/>
              <a:t> </a:t>
            </a:r>
            <a:r>
              <a:rPr lang="en-US" sz="2000" dirty="0" err="1"/>
              <a:t>Masalah</a:t>
            </a:r>
            <a:endParaRPr lang="en-US" sz="2000" dirty="0"/>
          </a:p>
        </p:txBody>
      </p:sp>
      <p:pic>
        <p:nvPicPr>
          <p:cNvPr id="7" name="Picture Placeholder 6" descr="Photo of the tips of colored pencils">
            <a:extLst>
              <a:ext uri="{FF2B5EF4-FFF2-40B4-BE49-F238E27FC236}">
                <a16:creationId xmlns:a16="http://schemas.microsoft.com/office/drawing/2014/main" id="{4C238EB8-09B7-4151-B562-13B050D4A3E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784848" y="905256"/>
            <a:ext cx="4581144" cy="2450592"/>
          </a:xfrm>
        </p:spPr>
      </p:pic>
      <p:pic>
        <p:nvPicPr>
          <p:cNvPr id="9" name="Picture Placeholder 8" descr="Photo of crayons &#10;">
            <a:extLst>
              <a:ext uri="{FF2B5EF4-FFF2-40B4-BE49-F238E27FC236}">
                <a16:creationId xmlns:a16="http://schemas.microsoft.com/office/drawing/2014/main" id="{8C7F1323-5935-4F21-BFEA-E642AAB30A75}"/>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6784848" y="3520440"/>
            <a:ext cx="4581144" cy="2450592"/>
          </a:xfrm>
        </p:spPr>
      </p:pic>
    </p:spTree>
    <p:extLst>
      <p:ext uri="{BB962C8B-B14F-4D97-AF65-F5344CB8AC3E}">
        <p14:creationId xmlns:p14="http://schemas.microsoft.com/office/powerpoint/2010/main" val="26931966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49352-2AB0-4ADD-96B9-AB0FAECB557C}"/>
              </a:ext>
            </a:extLst>
          </p:cNvPr>
          <p:cNvSpPr>
            <a:spLocks noGrp="1"/>
          </p:cNvSpPr>
          <p:nvPr>
            <p:ph type="title"/>
          </p:nvPr>
        </p:nvSpPr>
        <p:spPr>
          <a:xfrm>
            <a:off x="841249" y="857251"/>
            <a:ext cx="6307696" cy="2076450"/>
          </a:xfrm>
        </p:spPr>
        <p:txBody>
          <a:bodyPr/>
          <a:lstStyle/>
          <a:p>
            <a:r>
              <a:rPr lang="en-US" dirty="0"/>
              <a:t>Latar </a:t>
            </a:r>
            <a:r>
              <a:rPr lang="en-US" dirty="0" err="1"/>
              <a:t>Belakang</a:t>
            </a:r>
            <a:r>
              <a:rPr lang="en-US" dirty="0"/>
              <a:t> </a:t>
            </a:r>
            <a:r>
              <a:rPr lang="en-US" dirty="0" err="1"/>
              <a:t>Masalah</a:t>
            </a:r>
            <a:endParaRPr lang="en-US" dirty="0"/>
          </a:p>
        </p:txBody>
      </p:sp>
      <p:sp>
        <p:nvSpPr>
          <p:cNvPr id="3" name="Content Placeholder 2">
            <a:extLst>
              <a:ext uri="{FF2B5EF4-FFF2-40B4-BE49-F238E27FC236}">
                <a16:creationId xmlns:a16="http://schemas.microsoft.com/office/drawing/2014/main" id="{2F49AA98-AED4-4FAD-999C-98B64BB9DF71}"/>
              </a:ext>
            </a:extLst>
          </p:cNvPr>
          <p:cNvSpPr>
            <a:spLocks noGrp="1"/>
          </p:cNvSpPr>
          <p:nvPr>
            <p:ph idx="1"/>
          </p:nvPr>
        </p:nvSpPr>
        <p:spPr>
          <a:xfrm>
            <a:off x="841247" y="3190875"/>
            <a:ext cx="6307698" cy="2986087"/>
          </a:xfrm>
        </p:spPr>
        <p:txBody>
          <a:bodyPr>
            <a:normAutofit fontScale="92500" lnSpcReduction="10000"/>
          </a:bodyPr>
          <a:lstStyle/>
          <a:p>
            <a:pPr marL="342900" indent="-342900">
              <a:buClr>
                <a:srgbClr val="201449"/>
              </a:buClr>
              <a:buFont typeface="Arial" panose="020B0604020202020204" pitchFamily="34" charset="0"/>
              <a:buChar char="•"/>
            </a:pPr>
            <a:r>
              <a:rPr lang="sv-SE" sz="1800" dirty="0"/>
              <a:t>Kehadiran AI Generatif (GAI) seperti GPT dan Gemini secara fundamental mengubah cara konten dibuat, menghasilkan teks yang sangat mirip tulisan manusia </a:t>
            </a:r>
            <a:r>
              <a:rPr lang="id-ID" sz="1800" dirty="0"/>
              <a:t>(Saha, 2025</a:t>
            </a:r>
            <a:r>
              <a:rPr lang="en-US" sz="1800" dirty="0"/>
              <a:t>; </a:t>
            </a:r>
            <a:r>
              <a:rPr lang="id-ID" sz="1800" dirty="0" err="1"/>
              <a:t>Eapen</a:t>
            </a:r>
            <a:r>
              <a:rPr lang="id-ID" sz="1800" dirty="0"/>
              <a:t> dkk., 2023)</a:t>
            </a:r>
            <a:r>
              <a:rPr lang="sv-SE" sz="1800" dirty="0"/>
              <a:t>.</a:t>
            </a:r>
          </a:p>
          <a:p>
            <a:pPr marL="342900" indent="-342900">
              <a:buClr>
                <a:srgbClr val="201449"/>
              </a:buClr>
              <a:buFont typeface="Arial" panose="020B0604020202020204" pitchFamily="34" charset="0"/>
              <a:buChar char="•"/>
            </a:pPr>
            <a:r>
              <a:rPr lang="en-ID" sz="1800" dirty="0" err="1"/>
              <a:t>Integritas</a:t>
            </a:r>
            <a:r>
              <a:rPr lang="en-ID" sz="1800" dirty="0"/>
              <a:t> </a:t>
            </a:r>
            <a:r>
              <a:rPr lang="en-ID" sz="1800" dirty="0" err="1"/>
              <a:t>karya</a:t>
            </a:r>
            <a:r>
              <a:rPr lang="en-ID" sz="1800" dirty="0"/>
              <a:t> </a:t>
            </a:r>
            <a:r>
              <a:rPr lang="en-ID" sz="1800" dirty="0" err="1"/>
              <a:t>ilmiah</a:t>
            </a:r>
            <a:r>
              <a:rPr lang="en-ID" sz="1800" dirty="0"/>
              <a:t> </a:t>
            </a:r>
            <a:r>
              <a:rPr lang="en-ID" sz="1800" dirty="0" err="1"/>
              <a:t>terancam</a:t>
            </a:r>
            <a:r>
              <a:rPr lang="en-ID" sz="1800" dirty="0"/>
              <a:t> oleh </a:t>
            </a:r>
            <a:r>
              <a:rPr lang="en-ID" sz="1800" dirty="0" err="1"/>
              <a:t>praktik</a:t>
            </a:r>
            <a:r>
              <a:rPr lang="en-ID" sz="1800" dirty="0"/>
              <a:t> </a:t>
            </a:r>
            <a:r>
              <a:rPr lang="en-ID" sz="1800" dirty="0" err="1"/>
              <a:t>plagiarisme</a:t>
            </a:r>
            <a:r>
              <a:rPr lang="en-ID" sz="1800" dirty="0"/>
              <a:t> yang </a:t>
            </a:r>
            <a:r>
              <a:rPr lang="en-ID" sz="1800" dirty="0" err="1"/>
              <a:t>semakin</a:t>
            </a:r>
            <a:r>
              <a:rPr lang="en-ID" sz="1800" dirty="0"/>
              <a:t> </a:t>
            </a:r>
            <a:r>
              <a:rPr lang="en-ID" sz="1800" dirty="0" err="1"/>
              <a:t>canggih</a:t>
            </a:r>
            <a:r>
              <a:rPr lang="en-ID" sz="1800" dirty="0"/>
              <a:t> dan </a:t>
            </a:r>
            <a:r>
              <a:rPr lang="en-ID" sz="1800" dirty="0" err="1"/>
              <a:t>sulit</a:t>
            </a:r>
            <a:r>
              <a:rPr lang="en-ID" sz="1800" dirty="0"/>
              <a:t> </a:t>
            </a:r>
            <a:r>
              <a:rPr lang="en-ID" sz="1800" dirty="0" err="1"/>
              <a:t>dilacak</a:t>
            </a:r>
            <a:r>
              <a:rPr lang="en-ID" sz="1800" dirty="0"/>
              <a:t> </a:t>
            </a:r>
            <a:r>
              <a:rPr lang="id-ID" dirty="0"/>
              <a:t>(Eke, 2023)</a:t>
            </a:r>
            <a:r>
              <a:rPr lang="en-ID" sz="1800" dirty="0"/>
              <a:t>.</a:t>
            </a:r>
            <a:endParaRPr lang="sv-SE" sz="1800" dirty="0"/>
          </a:p>
          <a:p>
            <a:pPr marL="342900" indent="-342900">
              <a:buClr>
                <a:srgbClr val="201449"/>
              </a:buClr>
              <a:buFont typeface="Arial" panose="020B0604020202020204" pitchFamily="34" charset="0"/>
              <a:buChar char="•"/>
            </a:pPr>
            <a:r>
              <a:rPr lang="en-ID" sz="1800" dirty="0" err="1"/>
              <a:t>Mayoritas</a:t>
            </a:r>
            <a:r>
              <a:rPr lang="en-ID" sz="1800" dirty="0"/>
              <a:t> </a:t>
            </a:r>
            <a:r>
              <a:rPr lang="en-ID" sz="1800" dirty="0" err="1"/>
              <a:t>alat</a:t>
            </a:r>
            <a:r>
              <a:rPr lang="en-ID" sz="1800" dirty="0"/>
              <a:t> </a:t>
            </a:r>
            <a:r>
              <a:rPr lang="en-ID" sz="1800" dirty="0" err="1"/>
              <a:t>deteksi</a:t>
            </a:r>
            <a:r>
              <a:rPr lang="en-ID" sz="1800" dirty="0"/>
              <a:t> AI yang </a:t>
            </a:r>
            <a:r>
              <a:rPr lang="en-ID" sz="1800" dirty="0" err="1"/>
              <a:t>ada</a:t>
            </a:r>
            <a:r>
              <a:rPr lang="en-ID" sz="1800" dirty="0"/>
              <a:t> </a:t>
            </a:r>
            <a:r>
              <a:rPr lang="en-ID" sz="1800" dirty="0" err="1"/>
              <a:t>beroperasi</a:t>
            </a:r>
            <a:r>
              <a:rPr lang="en-ID" sz="1800" dirty="0"/>
              <a:t> </a:t>
            </a:r>
            <a:r>
              <a:rPr lang="en-ID" sz="1800" dirty="0" err="1"/>
              <a:t>sebagai</a:t>
            </a:r>
            <a:r>
              <a:rPr lang="en-ID" sz="1800" dirty="0"/>
              <a:t> "</a:t>
            </a:r>
            <a:r>
              <a:rPr lang="en-ID" sz="1800" dirty="0" err="1"/>
              <a:t>kotak</a:t>
            </a:r>
            <a:r>
              <a:rPr lang="en-ID" sz="1800" dirty="0"/>
              <a:t> </a:t>
            </a:r>
            <a:r>
              <a:rPr lang="en-ID" sz="1800" dirty="0" err="1"/>
              <a:t>hitam</a:t>
            </a:r>
            <a:r>
              <a:rPr lang="en-ID" sz="1800" dirty="0"/>
              <a:t>" (</a:t>
            </a:r>
            <a:r>
              <a:rPr lang="en-ID" sz="1800" i="1" dirty="0"/>
              <a:t>black box</a:t>
            </a:r>
            <a:r>
              <a:rPr lang="en-ID" sz="1800" dirty="0"/>
              <a:t>). </a:t>
            </a:r>
          </a:p>
          <a:p>
            <a:pPr marL="342900" indent="-342900">
              <a:buClr>
                <a:srgbClr val="201449"/>
              </a:buClr>
              <a:buFont typeface="Arial" panose="020B0604020202020204" pitchFamily="34" charset="0"/>
              <a:buChar char="•"/>
            </a:pPr>
            <a:r>
              <a:rPr lang="en-ID" sz="1800" dirty="0" err="1"/>
              <a:t>Masalah</a:t>
            </a:r>
            <a:r>
              <a:rPr lang="en-ID" sz="1800" dirty="0"/>
              <a:t> </a:t>
            </a:r>
            <a:r>
              <a:rPr lang="en-ID" sz="1800" dirty="0" err="1"/>
              <a:t>utamanya</a:t>
            </a:r>
            <a:r>
              <a:rPr lang="en-ID" sz="1800" dirty="0"/>
              <a:t> </a:t>
            </a:r>
            <a:r>
              <a:rPr lang="en-ID" sz="1800" dirty="0" err="1"/>
              <a:t>bukan</a:t>
            </a:r>
            <a:r>
              <a:rPr lang="en-ID" sz="1800" dirty="0"/>
              <a:t> </a:t>
            </a:r>
            <a:r>
              <a:rPr lang="en-ID" sz="1800" dirty="0" err="1"/>
              <a:t>ketiadaan</a:t>
            </a:r>
            <a:r>
              <a:rPr lang="en-ID" sz="1800" dirty="0"/>
              <a:t> </a:t>
            </a:r>
            <a:r>
              <a:rPr lang="en-ID" sz="1800" dirty="0" err="1"/>
              <a:t>detektor</a:t>
            </a:r>
            <a:r>
              <a:rPr lang="en-ID" sz="1800" dirty="0"/>
              <a:t>, </a:t>
            </a:r>
            <a:r>
              <a:rPr lang="en-ID" sz="1800" dirty="0" err="1"/>
              <a:t>melainkan</a:t>
            </a:r>
            <a:r>
              <a:rPr lang="en-ID" sz="1800" dirty="0"/>
              <a:t> </a:t>
            </a:r>
            <a:r>
              <a:rPr lang="en-ID" sz="1800" b="1" dirty="0" err="1"/>
              <a:t>ketiadaan</a:t>
            </a:r>
            <a:r>
              <a:rPr lang="en-ID" sz="1800" b="1" dirty="0"/>
              <a:t> </a:t>
            </a:r>
            <a:r>
              <a:rPr lang="en-ID" sz="1800" b="1" dirty="0" err="1"/>
              <a:t>penjelasan</a:t>
            </a:r>
            <a:r>
              <a:rPr lang="en-ID" sz="1800" dirty="0"/>
              <a:t>.</a:t>
            </a:r>
            <a:endParaRPr lang="en-US" sz="1800" dirty="0"/>
          </a:p>
        </p:txBody>
      </p:sp>
      <p:sp>
        <p:nvSpPr>
          <p:cNvPr id="81" name="Date Placeholder 80">
            <a:extLst>
              <a:ext uri="{FF2B5EF4-FFF2-40B4-BE49-F238E27FC236}">
                <a16:creationId xmlns:a16="http://schemas.microsoft.com/office/drawing/2014/main" id="{82960077-7DAA-4543-8719-74137BCBB759}"/>
              </a:ext>
            </a:extLst>
          </p:cNvPr>
          <p:cNvSpPr>
            <a:spLocks noGrp="1"/>
          </p:cNvSpPr>
          <p:nvPr>
            <p:ph type="dt" sz="half" idx="10"/>
          </p:nvPr>
        </p:nvSpPr>
        <p:spPr>
          <a:xfrm>
            <a:off x="838200" y="6429375"/>
            <a:ext cx="2743200" cy="365125"/>
          </a:xfrm>
        </p:spPr>
        <p:txBody>
          <a:bodyPr/>
          <a:lstStyle/>
          <a:p>
            <a:r>
              <a:rPr lang="en-US" dirty="0"/>
              <a:t>20/10/2025</a:t>
            </a:r>
          </a:p>
        </p:txBody>
      </p:sp>
      <p:pic>
        <p:nvPicPr>
          <p:cNvPr id="8" name="Picture Placeholder 7">
            <a:extLst>
              <a:ext uri="{FF2B5EF4-FFF2-40B4-BE49-F238E27FC236}">
                <a16:creationId xmlns:a16="http://schemas.microsoft.com/office/drawing/2014/main" id="{2088C71B-3F8B-4679-8801-8C4C86D45C13}"/>
              </a:ext>
            </a:extLst>
          </p:cNvPr>
          <p:cNvPicPr>
            <a:picLocks noGrp="1" noChangeAspect="1"/>
          </p:cNvPicPr>
          <p:nvPr>
            <p:ph type="pic" sz="quarter" idx="13"/>
          </p:nvPr>
        </p:nvPicPr>
        <p:blipFill rotWithShape="1">
          <a:blip r:embed="rId2"/>
          <a:srcRect/>
          <a:stretch/>
        </p:blipFill>
        <p:spPr>
          <a:xfrm>
            <a:off x="7589520" y="0"/>
            <a:ext cx="4599432" cy="2286000"/>
          </a:xfrm>
        </p:spPr>
      </p:pic>
      <p:pic>
        <p:nvPicPr>
          <p:cNvPr id="10" name="Picture Placeholder 9">
            <a:extLst>
              <a:ext uri="{FF2B5EF4-FFF2-40B4-BE49-F238E27FC236}">
                <a16:creationId xmlns:a16="http://schemas.microsoft.com/office/drawing/2014/main" id="{96812000-377B-4B9A-A2C2-AFDD83B7A3F4}"/>
              </a:ext>
            </a:extLst>
          </p:cNvPr>
          <p:cNvPicPr>
            <a:picLocks noGrp="1" noChangeAspect="1"/>
          </p:cNvPicPr>
          <p:nvPr>
            <p:ph type="pic" sz="quarter" idx="14"/>
          </p:nvPr>
        </p:nvPicPr>
        <p:blipFill rotWithShape="1">
          <a:blip r:embed="rId3"/>
          <a:srcRect/>
          <a:stretch/>
        </p:blipFill>
        <p:spPr>
          <a:xfrm>
            <a:off x="7589520" y="2286000"/>
            <a:ext cx="4599432" cy="2286000"/>
          </a:xfrm>
        </p:spPr>
      </p:pic>
      <p:pic>
        <p:nvPicPr>
          <p:cNvPr id="12" name="Picture Placeholder 11">
            <a:extLst>
              <a:ext uri="{FF2B5EF4-FFF2-40B4-BE49-F238E27FC236}">
                <a16:creationId xmlns:a16="http://schemas.microsoft.com/office/drawing/2014/main" id="{4F42B7E8-FEA7-4E82-B22D-FA9926040956}"/>
              </a:ext>
            </a:extLst>
          </p:cNvPr>
          <p:cNvPicPr>
            <a:picLocks noGrp="1" noChangeAspect="1"/>
          </p:cNvPicPr>
          <p:nvPr>
            <p:ph type="pic" sz="quarter" idx="15"/>
          </p:nvPr>
        </p:nvPicPr>
        <p:blipFill rotWithShape="1">
          <a:blip r:embed="rId4"/>
          <a:srcRect/>
          <a:stretch/>
        </p:blipFill>
        <p:spPr>
          <a:xfrm>
            <a:off x="7589520" y="4572000"/>
            <a:ext cx="4599432" cy="2286000"/>
          </a:xfrm>
        </p:spPr>
      </p:pic>
      <p:sp>
        <p:nvSpPr>
          <p:cNvPr id="82" name="Footer Placeholder 81">
            <a:extLst>
              <a:ext uri="{FF2B5EF4-FFF2-40B4-BE49-F238E27FC236}">
                <a16:creationId xmlns:a16="http://schemas.microsoft.com/office/drawing/2014/main" id="{503949B9-68A2-4ABE-91ED-37C05B246C8B}"/>
              </a:ext>
            </a:extLst>
          </p:cNvPr>
          <p:cNvSpPr>
            <a:spLocks noGrp="1"/>
          </p:cNvSpPr>
          <p:nvPr>
            <p:ph type="ftr" sz="quarter" idx="11"/>
          </p:nvPr>
        </p:nvSpPr>
        <p:spPr>
          <a:xfrm>
            <a:off x="4038600" y="6429375"/>
            <a:ext cx="4114800" cy="365125"/>
          </a:xfrm>
        </p:spPr>
        <p:txBody>
          <a:bodyPr/>
          <a:lstStyle/>
          <a:p>
            <a:r>
              <a:rPr lang="en-US"/>
              <a:t>PROPOSAL PENELITIAN</a:t>
            </a:r>
            <a:endParaRPr lang="en-US" dirty="0"/>
          </a:p>
        </p:txBody>
      </p:sp>
      <p:sp>
        <p:nvSpPr>
          <p:cNvPr id="4" name="Slide Number Placeholder 3">
            <a:extLst>
              <a:ext uri="{FF2B5EF4-FFF2-40B4-BE49-F238E27FC236}">
                <a16:creationId xmlns:a16="http://schemas.microsoft.com/office/drawing/2014/main" id="{CBF19567-8861-2778-C7F2-49D7AB72D3B6}"/>
              </a:ext>
            </a:extLst>
          </p:cNvPr>
          <p:cNvSpPr>
            <a:spLocks noGrp="1"/>
          </p:cNvSpPr>
          <p:nvPr>
            <p:ph type="sldNum" sz="quarter" idx="12"/>
          </p:nvPr>
        </p:nvSpPr>
        <p:spPr/>
        <p:txBody>
          <a:bodyPr/>
          <a:lstStyle/>
          <a:p>
            <a:fld id="{28844951-7827-47D4-8276-7DDE1FA7D85A}" type="slidenum">
              <a:rPr lang="en-US" smtClean="0"/>
              <a:t>4</a:t>
            </a:fld>
            <a:endParaRPr lang="en-US"/>
          </a:p>
        </p:txBody>
      </p:sp>
    </p:spTree>
    <p:extLst>
      <p:ext uri="{BB962C8B-B14F-4D97-AF65-F5344CB8AC3E}">
        <p14:creationId xmlns:p14="http://schemas.microsoft.com/office/powerpoint/2010/main" val="1590342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C39D22-A949-C9E3-69DD-9D060BC9C152}"/>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CCC3F2-6919-3DFB-F898-742BF22E9D5E}"/>
              </a:ext>
            </a:extLst>
          </p:cNvPr>
          <p:cNvSpPr>
            <a:spLocks noGrp="1"/>
          </p:cNvSpPr>
          <p:nvPr>
            <p:ph idx="1"/>
          </p:nvPr>
        </p:nvSpPr>
        <p:spPr>
          <a:xfrm>
            <a:off x="841247" y="3190875"/>
            <a:ext cx="6307698" cy="2986087"/>
          </a:xfrm>
        </p:spPr>
        <p:txBody>
          <a:bodyPr>
            <a:normAutofit fontScale="92500"/>
          </a:bodyPr>
          <a:lstStyle/>
          <a:p>
            <a:pPr marL="457200" indent="-457200">
              <a:buClr>
                <a:srgbClr val="201449"/>
              </a:buClr>
              <a:buFont typeface="+mj-lt"/>
              <a:buAutoNum type="arabicPeriod"/>
            </a:pPr>
            <a:r>
              <a:rPr lang="en-ID" dirty="0"/>
              <a:t>Marka </a:t>
            </a:r>
            <a:r>
              <a:rPr lang="en-ID" dirty="0" err="1"/>
              <a:t>linguistik</a:t>
            </a:r>
            <a:r>
              <a:rPr lang="en-ID" dirty="0"/>
              <a:t> </a:t>
            </a:r>
            <a:r>
              <a:rPr lang="en-ID" dirty="0" err="1"/>
              <a:t>apa</a:t>
            </a:r>
            <a:r>
              <a:rPr lang="en-ID" dirty="0"/>
              <a:t> </a:t>
            </a:r>
            <a:r>
              <a:rPr lang="en-ID" dirty="0" err="1"/>
              <a:t>saja</a:t>
            </a:r>
            <a:r>
              <a:rPr lang="en-ID" dirty="0"/>
              <a:t> (</a:t>
            </a:r>
            <a:r>
              <a:rPr lang="en-ID" dirty="0" err="1"/>
              <a:t>leksikal</a:t>
            </a:r>
            <a:r>
              <a:rPr lang="en-ID" dirty="0"/>
              <a:t>, </a:t>
            </a:r>
            <a:r>
              <a:rPr lang="en-ID" dirty="0" err="1"/>
              <a:t>sintaksis</a:t>
            </a:r>
            <a:r>
              <a:rPr lang="en-ID" dirty="0"/>
              <a:t>) yang </a:t>
            </a:r>
            <a:r>
              <a:rPr lang="en-ID" dirty="0" err="1"/>
              <a:t>menjadi</a:t>
            </a:r>
            <a:r>
              <a:rPr lang="en-ID" dirty="0"/>
              <a:t> </a:t>
            </a:r>
            <a:r>
              <a:rPr lang="en-ID" dirty="0" err="1"/>
              <a:t>pembeda</a:t>
            </a:r>
            <a:r>
              <a:rPr lang="en-ID" dirty="0"/>
              <a:t> paling </a:t>
            </a:r>
            <a:r>
              <a:rPr lang="en-ID" dirty="0" err="1"/>
              <a:t>signifikan</a:t>
            </a:r>
            <a:r>
              <a:rPr lang="en-ID" dirty="0"/>
              <a:t> </a:t>
            </a:r>
            <a:r>
              <a:rPr lang="en-ID" dirty="0" err="1"/>
              <a:t>antara</a:t>
            </a:r>
            <a:r>
              <a:rPr lang="en-ID" dirty="0"/>
              <a:t> </a:t>
            </a:r>
            <a:r>
              <a:rPr lang="en-ID" dirty="0" err="1"/>
              <a:t>teks</a:t>
            </a:r>
            <a:r>
              <a:rPr lang="en-ID" dirty="0"/>
              <a:t> </a:t>
            </a:r>
            <a:r>
              <a:rPr lang="en-ID" dirty="0" err="1"/>
              <a:t>buatan</a:t>
            </a:r>
            <a:r>
              <a:rPr lang="en-ID" dirty="0"/>
              <a:t> GAI dan tulisan </a:t>
            </a:r>
            <a:r>
              <a:rPr lang="en-ID" dirty="0" err="1"/>
              <a:t>manusia</a:t>
            </a:r>
            <a:r>
              <a:rPr lang="en-ID" dirty="0"/>
              <a:t>?</a:t>
            </a:r>
          </a:p>
          <a:p>
            <a:pPr marL="457200" indent="-457200">
              <a:buClr>
                <a:srgbClr val="201449"/>
              </a:buClr>
              <a:buFont typeface="+mj-lt"/>
              <a:buAutoNum type="arabicPeriod"/>
            </a:pPr>
            <a:r>
              <a:rPr lang="en-ID" dirty="0" err="1"/>
              <a:t>Bagaimana</a:t>
            </a:r>
            <a:r>
              <a:rPr lang="en-ID" dirty="0"/>
              <a:t> </a:t>
            </a:r>
            <a:r>
              <a:rPr lang="en-ID" dirty="0" err="1"/>
              <a:t>metode</a:t>
            </a:r>
            <a:r>
              <a:rPr lang="en-ID" dirty="0"/>
              <a:t> SHAP (</a:t>
            </a:r>
            <a:r>
              <a:rPr lang="en-ID" i="1" dirty="0" err="1"/>
              <a:t>SHapley</a:t>
            </a:r>
            <a:r>
              <a:rPr lang="en-ID" i="1" dirty="0"/>
              <a:t> Additive </a:t>
            </a:r>
            <a:r>
              <a:rPr lang="en-ID" i="1" dirty="0" err="1"/>
              <a:t>exPlanations</a:t>
            </a:r>
            <a:r>
              <a:rPr lang="en-ID" dirty="0"/>
              <a:t>) </a:t>
            </a:r>
            <a:r>
              <a:rPr lang="en-ID" dirty="0" err="1"/>
              <a:t>dapat</a:t>
            </a:r>
            <a:r>
              <a:rPr lang="en-ID" dirty="0"/>
              <a:t> </a:t>
            </a:r>
            <a:r>
              <a:rPr lang="en-ID" dirty="0" err="1"/>
              <a:t>digunakan</a:t>
            </a:r>
            <a:r>
              <a:rPr lang="en-ID" dirty="0"/>
              <a:t> </a:t>
            </a:r>
            <a:r>
              <a:rPr lang="en-ID" dirty="0" err="1"/>
              <a:t>untuk</a:t>
            </a:r>
            <a:r>
              <a:rPr lang="en-ID" dirty="0"/>
              <a:t> </a:t>
            </a:r>
            <a:r>
              <a:rPr lang="en-ID" dirty="0" err="1"/>
              <a:t>mengidentifikasi</a:t>
            </a:r>
            <a:r>
              <a:rPr lang="en-ID" dirty="0"/>
              <a:t> dan </a:t>
            </a:r>
            <a:r>
              <a:rPr lang="en-ID" dirty="0" err="1"/>
              <a:t>memvisualisasikan</a:t>
            </a:r>
            <a:r>
              <a:rPr lang="en-ID" dirty="0"/>
              <a:t> </a:t>
            </a:r>
            <a:r>
              <a:rPr lang="en-ID" dirty="0" err="1"/>
              <a:t>kontribusi</a:t>
            </a:r>
            <a:r>
              <a:rPr lang="en-ID" dirty="0"/>
              <a:t> </a:t>
            </a:r>
            <a:r>
              <a:rPr lang="en-ID" dirty="0" err="1"/>
              <a:t>setiap</a:t>
            </a:r>
            <a:r>
              <a:rPr lang="en-ID" dirty="0"/>
              <a:t> </a:t>
            </a:r>
            <a:r>
              <a:rPr lang="en-ID" dirty="0" err="1"/>
              <a:t>marka</a:t>
            </a:r>
            <a:r>
              <a:rPr lang="en-ID" dirty="0"/>
              <a:t> </a:t>
            </a:r>
            <a:r>
              <a:rPr lang="en-ID" dirty="0" err="1"/>
              <a:t>linguistik</a:t>
            </a:r>
            <a:r>
              <a:rPr lang="en-ID" dirty="0"/>
              <a:t> </a:t>
            </a:r>
            <a:r>
              <a:rPr lang="en-ID" dirty="0" err="1"/>
              <a:t>terhadap</a:t>
            </a:r>
            <a:r>
              <a:rPr lang="en-ID" dirty="0"/>
              <a:t> </a:t>
            </a:r>
            <a:r>
              <a:rPr lang="en-ID" dirty="0" err="1"/>
              <a:t>keputusan</a:t>
            </a:r>
            <a:r>
              <a:rPr lang="en-ID" dirty="0"/>
              <a:t> model?</a:t>
            </a:r>
          </a:p>
          <a:p>
            <a:pPr marL="457200" indent="-457200">
              <a:buClr>
                <a:srgbClr val="201449"/>
              </a:buClr>
              <a:buFont typeface="+mj-lt"/>
              <a:buAutoNum type="arabicPeriod"/>
            </a:pPr>
            <a:r>
              <a:rPr lang="en-ID" dirty="0" err="1"/>
              <a:t>Sejauh</a:t>
            </a:r>
            <a:r>
              <a:rPr lang="en-ID" dirty="0"/>
              <a:t> mana </a:t>
            </a:r>
            <a:r>
              <a:rPr lang="en-ID" dirty="0" err="1"/>
              <a:t>konsistensi</a:t>
            </a:r>
            <a:r>
              <a:rPr lang="en-ID" dirty="0"/>
              <a:t> </a:t>
            </a:r>
            <a:r>
              <a:rPr lang="en-ID" dirty="0" err="1"/>
              <a:t>marka</a:t>
            </a:r>
            <a:r>
              <a:rPr lang="en-ID" dirty="0"/>
              <a:t> </a:t>
            </a:r>
            <a:r>
              <a:rPr lang="en-ID" dirty="0" err="1"/>
              <a:t>linguistik</a:t>
            </a:r>
            <a:r>
              <a:rPr lang="en-ID" dirty="0"/>
              <a:t> </a:t>
            </a:r>
            <a:r>
              <a:rPr lang="en-ID" dirty="0" err="1"/>
              <a:t>tersebut</a:t>
            </a:r>
            <a:r>
              <a:rPr lang="en-ID" dirty="0"/>
              <a:t> </a:t>
            </a:r>
            <a:r>
              <a:rPr lang="en-ID" dirty="0" err="1"/>
              <a:t>dapat</a:t>
            </a:r>
            <a:r>
              <a:rPr lang="en-ID" dirty="0"/>
              <a:t> </a:t>
            </a:r>
            <a:r>
              <a:rPr lang="en-ID" dirty="0" err="1"/>
              <a:t>diandalkan</a:t>
            </a:r>
            <a:r>
              <a:rPr lang="en-ID" dirty="0"/>
              <a:t> pada genre </a:t>
            </a:r>
            <a:r>
              <a:rPr lang="en-ID" dirty="0" err="1"/>
              <a:t>teks</a:t>
            </a:r>
            <a:r>
              <a:rPr lang="en-ID" dirty="0"/>
              <a:t> yang </a:t>
            </a:r>
            <a:r>
              <a:rPr lang="en-ID" dirty="0" err="1"/>
              <a:t>berbeda</a:t>
            </a:r>
            <a:r>
              <a:rPr lang="en-ID" dirty="0"/>
              <a:t>?</a:t>
            </a:r>
            <a:endParaRPr lang="en-US" dirty="0"/>
          </a:p>
        </p:txBody>
      </p:sp>
      <p:sp>
        <p:nvSpPr>
          <p:cNvPr id="81" name="Date Placeholder 80">
            <a:extLst>
              <a:ext uri="{FF2B5EF4-FFF2-40B4-BE49-F238E27FC236}">
                <a16:creationId xmlns:a16="http://schemas.microsoft.com/office/drawing/2014/main" id="{FF3F5C66-C6CF-6E44-1C05-222F17F442E4}"/>
              </a:ext>
            </a:extLst>
          </p:cNvPr>
          <p:cNvSpPr>
            <a:spLocks noGrp="1"/>
          </p:cNvSpPr>
          <p:nvPr>
            <p:ph type="dt" sz="half" idx="10"/>
          </p:nvPr>
        </p:nvSpPr>
        <p:spPr>
          <a:xfrm>
            <a:off x="838200" y="6429375"/>
            <a:ext cx="2743200" cy="365125"/>
          </a:xfrm>
        </p:spPr>
        <p:txBody>
          <a:bodyPr/>
          <a:lstStyle/>
          <a:p>
            <a:r>
              <a:rPr lang="en-US" dirty="0"/>
              <a:t>20/10/2025</a:t>
            </a:r>
          </a:p>
        </p:txBody>
      </p:sp>
      <p:pic>
        <p:nvPicPr>
          <p:cNvPr id="10" name="Picture Placeholder 9">
            <a:extLst>
              <a:ext uri="{FF2B5EF4-FFF2-40B4-BE49-F238E27FC236}">
                <a16:creationId xmlns:a16="http://schemas.microsoft.com/office/drawing/2014/main" id="{B53E3044-4023-D332-D9F3-F882B753BC95}"/>
              </a:ext>
            </a:extLst>
          </p:cNvPr>
          <p:cNvPicPr>
            <a:picLocks noGrp="1" noChangeAspect="1"/>
          </p:cNvPicPr>
          <p:nvPr>
            <p:ph type="pic" sz="quarter" idx="14"/>
          </p:nvPr>
        </p:nvPicPr>
        <p:blipFill rotWithShape="1">
          <a:blip r:embed="rId2"/>
          <a:srcRect/>
          <a:stretch/>
        </p:blipFill>
        <p:spPr>
          <a:xfrm>
            <a:off x="7589520" y="2286000"/>
            <a:ext cx="4599432" cy="2286000"/>
          </a:xfrm>
        </p:spPr>
      </p:pic>
      <p:pic>
        <p:nvPicPr>
          <p:cNvPr id="12" name="Picture Placeholder 11">
            <a:extLst>
              <a:ext uri="{FF2B5EF4-FFF2-40B4-BE49-F238E27FC236}">
                <a16:creationId xmlns:a16="http://schemas.microsoft.com/office/drawing/2014/main" id="{93498F05-D711-077D-7547-A252D4A88894}"/>
              </a:ext>
            </a:extLst>
          </p:cNvPr>
          <p:cNvPicPr>
            <a:picLocks noGrp="1" noChangeAspect="1"/>
          </p:cNvPicPr>
          <p:nvPr>
            <p:ph type="pic" sz="quarter" idx="15"/>
          </p:nvPr>
        </p:nvPicPr>
        <p:blipFill rotWithShape="1">
          <a:blip r:embed="rId3"/>
          <a:srcRect/>
          <a:stretch/>
        </p:blipFill>
        <p:spPr>
          <a:xfrm>
            <a:off x="7589520" y="4572000"/>
            <a:ext cx="4599432" cy="2286000"/>
          </a:xfrm>
        </p:spPr>
      </p:pic>
      <p:sp>
        <p:nvSpPr>
          <p:cNvPr id="82" name="Footer Placeholder 81">
            <a:extLst>
              <a:ext uri="{FF2B5EF4-FFF2-40B4-BE49-F238E27FC236}">
                <a16:creationId xmlns:a16="http://schemas.microsoft.com/office/drawing/2014/main" id="{ABD92F98-BED6-2CFD-D198-CC6AA6E68F7C}"/>
              </a:ext>
            </a:extLst>
          </p:cNvPr>
          <p:cNvSpPr>
            <a:spLocks noGrp="1"/>
          </p:cNvSpPr>
          <p:nvPr>
            <p:ph type="ftr" sz="quarter" idx="11"/>
          </p:nvPr>
        </p:nvSpPr>
        <p:spPr>
          <a:xfrm>
            <a:off x="4038600" y="6429375"/>
            <a:ext cx="4114800" cy="365125"/>
          </a:xfrm>
        </p:spPr>
        <p:txBody>
          <a:bodyPr/>
          <a:lstStyle/>
          <a:p>
            <a:r>
              <a:rPr lang="en-US" dirty="0"/>
              <a:t>PROPOSAL PENELITIAN</a:t>
            </a:r>
          </a:p>
        </p:txBody>
      </p:sp>
      <p:pic>
        <p:nvPicPr>
          <p:cNvPr id="8" name="Picture Placeholder 7">
            <a:extLst>
              <a:ext uri="{FF2B5EF4-FFF2-40B4-BE49-F238E27FC236}">
                <a16:creationId xmlns:a16="http://schemas.microsoft.com/office/drawing/2014/main" id="{775E1BC7-31C5-FB91-B1FD-98AF43D685B1}"/>
              </a:ext>
            </a:extLst>
          </p:cNvPr>
          <p:cNvPicPr>
            <a:picLocks noGrp="1" noChangeAspect="1"/>
          </p:cNvPicPr>
          <p:nvPr>
            <p:ph type="pic" sz="quarter" idx="13"/>
          </p:nvPr>
        </p:nvPicPr>
        <p:blipFill rotWithShape="1">
          <a:blip r:embed="rId4"/>
          <a:srcRect/>
          <a:stretch/>
        </p:blipFill>
        <p:spPr>
          <a:xfrm>
            <a:off x="7589520" y="0"/>
            <a:ext cx="4599432" cy="2286000"/>
          </a:xfrm>
        </p:spPr>
      </p:pic>
      <p:sp>
        <p:nvSpPr>
          <p:cNvPr id="2" name="Title 1">
            <a:extLst>
              <a:ext uri="{FF2B5EF4-FFF2-40B4-BE49-F238E27FC236}">
                <a16:creationId xmlns:a16="http://schemas.microsoft.com/office/drawing/2014/main" id="{EE1ABA07-E5A0-D7F6-432E-784384F0A505}"/>
              </a:ext>
            </a:extLst>
          </p:cNvPr>
          <p:cNvSpPr>
            <a:spLocks noGrp="1"/>
          </p:cNvSpPr>
          <p:nvPr>
            <p:ph type="title"/>
          </p:nvPr>
        </p:nvSpPr>
        <p:spPr>
          <a:xfrm>
            <a:off x="841249" y="857251"/>
            <a:ext cx="6307696" cy="2076450"/>
          </a:xfrm>
        </p:spPr>
        <p:txBody>
          <a:bodyPr/>
          <a:lstStyle/>
          <a:p>
            <a:r>
              <a:rPr lang="en-US" dirty="0" err="1"/>
              <a:t>Rumusan</a:t>
            </a:r>
            <a:r>
              <a:rPr lang="en-US" dirty="0"/>
              <a:t> </a:t>
            </a:r>
            <a:r>
              <a:rPr lang="en-US" dirty="0" err="1"/>
              <a:t>Masalah</a:t>
            </a:r>
            <a:endParaRPr lang="en-US" dirty="0"/>
          </a:p>
        </p:txBody>
      </p:sp>
      <p:sp>
        <p:nvSpPr>
          <p:cNvPr id="9" name="Slide Number Placeholder 8">
            <a:extLst>
              <a:ext uri="{FF2B5EF4-FFF2-40B4-BE49-F238E27FC236}">
                <a16:creationId xmlns:a16="http://schemas.microsoft.com/office/drawing/2014/main" id="{4B30E84C-DB46-A81A-5F5A-63C626D8DEB3}"/>
              </a:ext>
            </a:extLst>
          </p:cNvPr>
          <p:cNvSpPr>
            <a:spLocks noGrp="1"/>
          </p:cNvSpPr>
          <p:nvPr>
            <p:ph type="sldNum" sz="quarter" idx="12"/>
          </p:nvPr>
        </p:nvSpPr>
        <p:spPr/>
        <p:txBody>
          <a:bodyPr/>
          <a:lstStyle/>
          <a:p>
            <a:fld id="{28844951-7827-47D4-8276-7DDE1FA7D85A}" type="slidenum">
              <a:rPr lang="en-US" smtClean="0"/>
              <a:t>5</a:t>
            </a:fld>
            <a:endParaRPr lang="en-US"/>
          </a:p>
        </p:txBody>
      </p:sp>
    </p:spTree>
    <p:extLst>
      <p:ext uri="{BB962C8B-B14F-4D97-AF65-F5344CB8AC3E}">
        <p14:creationId xmlns:p14="http://schemas.microsoft.com/office/powerpoint/2010/main" val="544806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51886-AA43-422E-B193-F1F3DF7D8A4D}"/>
              </a:ext>
            </a:extLst>
          </p:cNvPr>
          <p:cNvSpPr>
            <a:spLocks noGrp="1"/>
          </p:cNvSpPr>
          <p:nvPr>
            <p:ph type="title"/>
          </p:nvPr>
        </p:nvSpPr>
        <p:spPr>
          <a:xfrm>
            <a:off x="838200" y="681037"/>
            <a:ext cx="10515600" cy="1325563"/>
          </a:xfrm>
        </p:spPr>
        <p:txBody>
          <a:bodyPr/>
          <a:lstStyle/>
          <a:p>
            <a:r>
              <a:rPr lang="en-US" dirty="0"/>
              <a:t>Research Gap</a:t>
            </a:r>
          </a:p>
        </p:txBody>
      </p:sp>
      <p:graphicFrame>
        <p:nvGraphicFramePr>
          <p:cNvPr id="4" name="Content Placeholder 3" descr="Timeline">
            <a:extLst>
              <a:ext uri="{FF2B5EF4-FFF2-40B4-BE49-F238E27FC236}">
                <a16:creationId xmlns:a16="http://schemas.microsoft.com/office/drawing/2014/main" id="{4424901C-24B0-4C46-B815-EB0C38D74251}"/>
              </a:ext>
            </a:extLst>
          </p:cNvPr>
          <p:cNvGraphicFramePr>
            <a:graphicFrameLocks noGrp="1"/>
          </p:cNvGraphicFramePr>
          <p:nvPr>
            <p:ph idx="1"/>
            <p:extLst>
              <p:ext uri="{D42A27DB-BD31-4B8C-83A1-F6EECF244321}">
                <p14:modId xmlns:p14="http://schemas.microsoft.com/office/powerpoint/2010/main" val="3459417576"/>
              </p:ext>
            </p:extLst>
          </p:nvPr>
        </p:nvGraphicFramePr>
        <p:xfrm>
          <a:off x="838200" y="2178050"/>
          <a:ext cx="10515600" cy="39989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Date Placeholder 2">
            <a:extLst>
              <a:ext uri="{FF2B5EF4-FFF2-40B4-BE49-F238E27FC236}">
                <a16:creationId xmlns:a16="http://schemas.microsoft.com/office/drawing/2014/main" id="{CC8EC3DE-6959-4606-92E7-BAA4FE72E2FA}"/>
              </a:ext>
            </a:extLst>
          </p:cNvPr>
          <p:cNvSpPr>
            <a:spLocks noGrp="1"/>
          </p:cNvSpPr>
          <p:nvPr>
            <p:ph type="dt" sz="half" idx="10"/>
          </p:nvPr>
        </p:nvSpPr>
        <p:spPr>
          <a:xfrm>
            <a:off x="838200" y="6429375"/>
            <a:ext cx="2743200" cy="365125"/>
          </a:xfrm>
        </p:spPr>
        <p:txBody>
          <a:bodyPr/>
          <a:lstStyle/>
          <a:p>
            <a:r>
              <a:rPr lang="en-US" dirty="0"/>
              <a:t>20/10/2025</a:t>
            </a:r>
          </a:p>
        </p:txBody>
      </p:sp>
      <p:sp>
        <p:nvSpPr>
          <p:cNvPr id="5" name="Footer Placeholder 4">
            <a:extLst>
              <a:ext uri="{FF2B5EF4-FFF2-40B4-BE49-F238E27FC236}">
                <a16:creationId xmlns:a16="http://schemas.microsoft.com/office/drawing/2014/main" id="{3775AFC8-8A78-4AE3-A237-4E17FE12A115}"/>
              </a:ext>
            </a:extLst>
          </p:cNvPr>
          <p:cNvSpPr>
            <a:spLocks noGrp="1"/>
          </p:cNvSpPr>
          <p:nvPr>
            <p:ph type="ftr" sz="quarter" idx="11"/>
          </p:nvPr>
        </p:nvSpPr>
        <p:spPr>
          <a:xfrm>
            <a:off x="4038600" y="6429375"/>
            <a:ext cx="4114800" cy="365125"/>
          </a:xfrm>
        </p:spPr>
        <p:txBody>
          <a:bodyPr/>
          <a:lstStyle/>
          <a:p>
            <a:r>
              <a:rPr lang="en-US" dirty="0"/>
              <a:t>PROPOSAL PENELITIAN</a:t>
            </a:r>
          </a:p>
        </p:txBody>
      </p:sp>
      <p:sp>
        <p:nvSpPr>
          <p:cNvPr id="7" name="Slide Number Placeholder 6">
            <a:extLst>
              <a:ext uri="{FF2B5EF4-FFF2-40B4-BE49-F238E27FC236}">
                <a16:creationId xmlns:a16="http://schemas.microsoft.com/office/drawing/2014/main" id="{3A9DA68F-E3CE-D24B-3F2A-16019EB45097}"/>
              </a:ext>
            </a:extLst>
          </p:cNvPr>
          <p:cNvSpPr>
            <a:spLocks noGrp="1"/>
          </p:cNvSpPr>
          <p:nvPr>
            <p:ph type="sldNum" sz="quarter" idx="12"/>
          </p:nvPr>
        </p:nvSpPr>
        <p:spPr/>
        <p:txBody>
          <a:bodyPr/>
          <a:lstStyle/>
          <a:p>
            <a:fld id="{28844951-7827-47D4-8276-7DDE1FA7D85A}" type="slidenum">
              <a:rPr lang="en-US" smtClean="0"/>
              <a:t>6</a:t>
            </a:fld>
            <a:endParaRPr lang="en-US" dirty="0"/>
          </a:p>
        </p:txBody>
      </p:sp>
    </p:spTree>
    <p:extLst>
      <p:ext uri="{BB962C8B-B14F-4D97-AF65-F5344CB8AC3E}">
        <p14:creationId xmlns:p14="http://schemas.microsoft.com/office/powerpoint/2010/main" val="3276479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custDataLst>
              <p:tags r:id="rId1"/>
            </p:custDataLst>
          </p:nvPr>
        </p:nvPicPr>
        <p:blipFill>
          <a:blip r:embed="rId3">
            <a:extLst>
              <a:ext uri="{96DAC541-7B7A-43D3-8B79-37D633B846F1}">
                <asvg:svgBlip xmlns:asvg="http://schemas.microsoft.com/office/drawing/2016/SVG/main" r:embed="rId4"/>
              </a:ext>
            </a:extLst>
          </a:blip>
          <a:srcRect l="3500" t="5708" r="4000" b="3852"/>
          <a:stretch>
            <a:fillRect/>
          </a:stretch>
        </p:blipFill>
        <p:spPr>
          <a:xfrm>
            <a:off x="457200" y="264159"/>
            <a:ext cx="11277600" cy="6202364"/>
          </a:xfrm>
          <a:prstGeom prst="rect">
            <a:avLst/>
          </a:prstGeom>
        </p:spPr>
      </p:pic>
      <p:sp>
        <p:nvSpPr>
          <p:cNvPr id="3" name="Title 1">
            <a:extLst>
              <a:ext uri="{FF2B5EF4-FFF2-40B4-BE49-F238E27FC236}">
                <a16:creationId xmlns:a16="http://schemas.microsoft.com/office/drawing/2014/main" id="{0AFA467C-F9E1-C46E-A992-E007817A974D}"/>
              </a:ext>
            </a:extLst>
          </p:cNvPr>
          <p:cNvSpPr txBox="1">
            <a:spLocks/>
          </p:cNvSpPr>
          <p:nvPr/>
        </p:nvSpPr>
        <p:spPr>
          <a:xfrm>
            <a:off x="746760" y="391477"/>
            <a:ext cx="10515600" cy="1325563"/>
          </a:xfrm>
          <a:prstGeom prst="rect">
            <a:avLst/>
          </a:prstGeom>
        </p:spPr>
        <p:txBody>
          <a:bodyPr/>
          <a:lstStyle>
            <a:lvl1pPr marL="0" algn="l" defTabSz="914400" rtl="0" eaLnBrk="1" latinLnBrk="0" hangingPunct="1">
              <a:lnSpc>
                <a:spcPct val="90000"/>
              </a:lnSpc>
              <a:spcBef>
                <a:spcPct val="0"/>
              </a:spcBef>
              <a:buNone/>
              <a:defRPr lang="en-US" sz="5200" kern="1200" dirty="0">
                <a:gradFill flip="none" rotWithShape="1">
                  <a:gsLst>
                    <a:gs pos="0">
                      <a:schemeClr val="accent5"/>
                    </a:gs>
                    <a:gs pos="100000">
                      <a:schemeClr val="accent1">
                        <a:alpha val="70000"/>
                      </a:schemeClr>
                    </a:gs>
                  </a:gsLst>
                  <a:lin ang="0" scaled="1"/>
                  <a:tileRect/>
                </a:gradFill>
                <a:latin typeface="+mj-lt"/>
                <a:ea typeface="+mn-ea"/>
                <a:cs typeface="Angsana New" panose="02020603050405020304" pitchFamily="18" charset="-34"/>
              </a:defRPr>
            </a:lvl1pPr>
          </a:lstStyle>
          <a:p>
            <a:r>
              <a:rPr lang="en-ID" dirty="0" err="1"/>
              <a:t>Mindmap</a:t>
            </a:r>
            <a:endParaRPr lang="en-ID" dirty="0"/>
          </a:p>
        </p:txBody>
      </p:sp>
      <p:sp>
        <p:nvSpPr>
          <p:cNvPr id="4" name="Footer Placeholder 4">
            <a:extLst>
              <a:ext uri="{FF2B5EF4-FFF2-40B4-BE49-F238E27FC236}">
                <a16:creationId xmlns:a16="http://schemas.microsoft.com/office/drawing/2014/main" id="{A72E08F1-0D21-97ED-77AD-5B0FC46E0827}"/>
              </a:ext>
            </a:extLst>
          </p:cNvPr>
          <p:cNvSpPr>
            <a:spLocks noGrp="1"/>
          </p:cNvSpPr>
          <p:nvPr>
            <p:ph type="ftr" sz="quarter" idx="11"/>
          </p:nvPr>
        </p:nvSpPr>
        <p:spPr>
          <a:xfrm>
            <a:off x="4038600" y="6429375"/>
            <a:ext cx="4114800" cy="365125"/>
          </a:xfrm>
        </p:spPr>
        <p:txBody>
          <a:bodyPr/>
          <a:lstStyle/>
          <a:p>
            <a:r>
              <a:rPr lang="en-US" dirty="0"/>
              <a:t>PROPOSAL PENELITIAN</a:t>
            </a:r>
          </a:p>
        </p:txBody>
      </p:sp>
      <p:sp>
        <p:nvSpPr>
          <p:cNvPr id="5" name="Date Placeholder 2">
            <a:extLst>
              <a:ext uri="{FF2B5EF4-FFF2-40B4-BE49-F238E27FC236}">
                <a16:creationId xmlns:a16="http://schemas.microsoft.com/office/drawing/2014/main" id="{CB4CB40D-1FEB-1940-A452-07DE465371B9}"/>
              </a:ext>
            </a:extLst>
          </p:cNvPr>
          <p:cNvSpPr>
            <a:spLocks noGrp="1"/>
          </p:cNvSpPr>
          <p:nvPr>
            <p:ph type="dt" sz="half" idx="10"/>
          </p:nvPr>
        </p:nvSpPr>
        <p:spPr>
          <a:xfrm>
            <a:off x="838200" y="6429375"/>
            <a:ext cx="2743200" cy="365125"/>
          </a:xfrm>
        </p:spPr>
        <p:txBody>
          <a:bodyPr/>
          <a:lstStyle/>
          <a:p>
            <a:r>
              <a:rPr lang="en-US" dirty="0"/>
              <a:t>20/10/2025</a:t>
            </a:r>
          </a:p>
        </p:txBody>
      </p:sp>
      <p:sp>
        <p:nvSpPr>
          <p:cNvPr id="6" name="Slide Number Placeholder 6">
            <a:extLst>
              <a:ext uri="{FF2B5EF4-FFF2-40B4-BE49-F238E27FC236}">
                <a16:creationId xmlns:a16="http://schemas.microsoft.com/office/drawing/2014/main" id="{3BA35FF9-8E04-4228-1E0A-28F6F1ECDB9B}"/>
              </a:ext>
            </a:extLst>
          </p:cNvPr>
          <p:cNvSpPr>
            <a:spLocks noGrp="1"/>
          </p:cNvSpPr>
          <p:nvPr>
            <p:ph type="sldNum" sz="quarter" idx="12"/>
          </p:nvPr>
        </p:nvSpPr>
        <p:spPr>
          <a:xfrm>
            <a:off x="8610600" y="6429375"/>
            <a:ext cx="2743200" cy="365125"/>
          </a:xfrm>
        </p:spPr>
        <p:txBody>
          <a:bodyPr/>
          <a:lstStyle/>
          <a:p>
            <a:fld id="{28844951-7827-47D4-8276-7DDE1FA7D85A}" type="slidenum">
              <a:rPr lang="en-US" smtClean="0"/>
              <a:t>7</a:t>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518F4-D13C-40F3-9843-13BBC3B8BDCF}"/>
              </a:ext>
            </a:extLst>
          </p:cNvPr>
          <p:cNvSpPr>
            <a:spLocks noGrp="1"/>
          </p:cNvSpPr>
          <p:nvPr>
            <p:ph type="title"/>
          </p:nvPr>
        </p:nvSpPr>
        <p:spPr>
          <a:xfrm>
            <a:off x="838200" y="474822"/>
            <a:ext cx="10515600" cy="721836"/>
          </a:xfrm>
        </p:spPr>
        <p:txBody>
          <a:bodyPr>
            <a:normAutofit/>
          </a:bodyPr>
          <a:lstStyle/>
          <a:p>
            <a:r>
              <a:rPr lang="en-US" sz="4000" dirty="0" err="1"/>
              <a:t>Metodologi</a:t>
            </a:r>
            <a:r>
              <a:rPr lang="en-US" sz="4000" dirty="0"/>
              <a:t> </a:t>
            </a:r>
            <a:r>
              <a:rPr lang="en-US" sz="4000" dirty="0" err="1"/>
              <a:t>Penelitian</a:t>
            </a:r>
            <a:endParaRPr lang="en-US" sz="4000" dirty="0"/>
          </a:p>
        </p:txBody>
      </p:sp>
      <p:sp>
        <p:nvSpPr>
          <p:cNvPr id="3" name="Text Placeholder 2">
            <a:extLst>
              <a:ext uri="{FF2B5EF4-FFF2-40B4-BE49-F238E27FC236}">
                <a16:creationId xmlns:a16="http://schemas.microsoft.com/office/drawing/2014/main" id="{FE33E194-371F-4D5A-8C83-2CCE5A3D6C25}"/>
              </a:ext>
            </a:extLst>
          </p:cNvPr>
          <p:cNvSpPr>
            <a:spLocks noGrp="1"/>
          </p:cNvSpPr>
          <p:nvPr>
            <p:ph type="body" idx="1"/>
          </p:nvPr>
        </p:nvSpPr>
        <p:spPr>
          <a:xfrm>
            <a:off x="839787" y="1280160"/>
            <a:ext cx="5157787" cy="530352"/>
          </a:xfrm>
        </p:spPr>
        <p:txBody>
          <a:bodyPr anchor="t" anchorCtr="0">
            <a:normAutofit/>
          </a:bodyPr>
          <a:lstStyle/>
          <a:p>
            <a:r>
              <a:rPr lang="en-US" b="1" dirty="0"/>
              <a:t>Jenis </a:t>
            </a:r>
            <a:r>
              <a:rPr lang="en-US" b="1" dirty="0" err="1"/>
              <a:t>Penelitian</a:t>
            </a:r>
            <a:endParaRPr lang="en-US" b="1" dirty="0"/>
          </a:p>
        </p:txBody>
      </p:sp>
      <p:sp>
        <p:nvSpPr>
          <p:cNvPr id="4" name="Content Placeholder 3">
            <a:extLst>
              <a:ext uri="{FF2B5EF4-FFF2-40B4-BE49-F238E27FC236}">
                <a16:creationId xmlns:a16="http://schemas.microsoft.com/office/drawing/2014/main" id="{FABA94CC-2803-437F-B79F-A5067E28041B}"/>
              </a:ext>
            </a:extLst>
          </p:cNvPr>
          <p:cNvSpPr>
            <a:spLocks noGrp="1"/>
          </p:cNvSpPr>
          <p:nvPr>
            <p:ph sz="half" idx="2"/>
          </p:nvPr>
        </p:nvSpPr>
        <p:spPr>
          <a:xfrm>
            <a:off x="839788" y="1828800"/>
            <a:ext cx="5157787" cy="3446463"/>
          </a:xfrm>
        </p:spPr>
        <p:txBody>
          <a:bodyPr>
            <a:normAutofit/>
          </a:bodyPr>
          <a:lstStyle/>
          <a:p>
            <a:pPr marL="228600" indent="0">
              <a:buNone/>
            </a:pPr>
            <a:r>
              <a:rPr lang="en-ID" dirty="0" err="1"/>
              <a:t>Penelitian</a:t>
            </a:r>
            <a:r>
              <a:rPr lang="en-ID" dirty="0"/>
              <a:t> </a:t>
            </a:r>
            <a:r>
              <a:rPr lang="en-ID" dirty="0" err="1"/>
              <a:t>ini</a:t>
            </a:r>
            <a:r>
              <a:rPr lang="en-ID" dirty="0"/>
              <a:t> </a:t>
            </a:r>
            <a:r>
              <a:rPr lang="en-ID" dirty="0" err="1"/>
              <a:t>merupakan</a:t>
            </a:r>
            <a:r>
              <a:rPr lang="en-ID" dirty="0"/>
              <a:t> </a:t>
            </a:r>
            <a:r>
              <a:rPr lang="en-ID" dirty="0" err="1"/>
              <a:t>penelitian</a:t>
            </a:r>
            <a:r>
              <a:rPr lang="en-ID" dirty="0"/>
              <a:t> </a:t>
            </a:r>
            <a:r>
              <a:rPr lang="en-ID" dirty="0" err="1"/>
              <a:t>terapan</a:t>
            </a:r>
            <a:r>
              <a:rPr lang="en-ID" dirty="0"/>
              <a:t> (</a:t>
            </a:r>
            <a:r>
              <a:rPr lang="en-ID" i="1" dirty="0"/>
              <a:t>applied research</a:t>
            </a:r>
            <a:r>
              <a:rPr lang="en-ID" dirty="0"/>
              <a:t>) </a:t>
            </a:r>
            <a:r>
              <a:rPr lang="en-ID" dirty="0" err="1"/>
              <a:t>dengan</a:t>
            </a:r>
            <a:r>
              <a:rPr lang="en-ID" dirty="0"/>
              <a:t> </a:t>
            </a:r>
            <a:r>
              <a:rPr lang="en-ID" dirty="0" err="1"/>
              <a:t>desain</a:t>
            </a:r>
            <a:r>
              <a:rPr lang="en-ID" dirty="0"/>
              <a:t> </a:t>
            </a:r>
            <a:r>
              <a:rPr lang="en-ID" dirty="0" err="1"/>
              <a:t>eksperimental</a:t>
            </a:r>
            <a:r>
              <a:rPr lang="en-ID" dirty="0"/>
              <a:t> </a:t>
            </a:r>
            <a:r>
              <a:rPr lang="en-ID" dirty="0" err="1"/>
              <a:t>kuantitatif</a:t>
            </a:r>
            <a:r>
              <a:rPr lang="en-ID" dirty="0"/>
              <a:t>. Dalam </a:t>
            </a:r>
            <a:r>
              <a:rPr lang="en-ID" dirty="0" err="1"/>
              <a:t>konteks</a:t>
            </a:r>
            <a:r>
              <a:rPr lang="en-ID" dirty="0"/>
              <a:t> </a:t>
            </a:r>
            <a:r>
              <a:rPr lang="en-ID" dirty="0" err="1"/>
              <a:t>ini</a:t>
            </a:r>
            <a:r>
              <a:rPr lang="en-ID" dirty="0"/>
              <a:t>, </a:t>
            </a:r>
            <a:r>
              <a:rPr lang="en-ID" dirty="0" err="1"/>
              <a:t>masalah</a:t>
            </a:r>
            <a:r>
              <a:rPr lang="en-ID" dirty="0"/>
              <a:t> </a:t>
            </a:r>
            <a:r>
              <a:rPr lang="en-ID" dirty="0" err="1"/>
              <a:t>praktis</a:t>
            </a:r>
            <a:r>
              <a:rPr lang="en-ID" dirty="0"/>
              <a:t> </a:t>
            </a:r>
            <a:r>
              <a:rPr lang="en-ID" dirty="0" err="1"/>
              <a:t>tersebut</a:t>
            </a:r>
            <a:r>
              <a:rPr lang="en-ID" dirty="0"/>
              <a:t> </a:t>
            </a:r>
            <a:r>
              <a:rPr lang="en-ID" dirty="0" err="1"/>
              <a:t>adalah</a:t>
            </a:r>
            <a:r>
              <a:rPr lang="en-ID" dirty="0"/>
              <a:t> </a:t>
            </a:r>
            <a:r>
              <a:rPr lang="en-ID" dirty="0" err="1"/>
              <a:t>kegagalan</a:t>
            </a:r>
            <a:r>
              <a:rPr lang="en-ID" dirty="0"/>
              <a:t> </a:t>
            </a:r>
            <a:r>
              <a:rPr lang="en-ID" dirty="0" err="1"/>
              <a:t>alat</a:t>
            </a:r>
            <a:r>
              <a:rPr lang="en-ID" dirty="0"/>
              <a:t> </a:t>
            </a:r>
            <a:r>
              <a:rPr lang="en-ID" dirty="0" err="1"/>
              <a:t>deteksi</a:t>
            </a:r>
            <a:r>
              <a:rPr lang="en-ID" dirty="0"/>
              <a:t> AI </a:t>
            </a:r>
            <a:r>
              <a:rPr lang="en-ID" dirty="0" err="1"/>
              <a:t>konvensional</a:t>
            </a:r>
            <a:r>
              <a:rPr lang="en-ID" dirty="0"/>
              <a:t> yang </a:t>
            </a:r>
            <a:r>
              <a:rPr lang="en-ID" dirty="0" err="1"/>
              <a:t>beroperasi</a:t>
            </a:r>
            <a:r>
              <a:rPr lang="en-ID" dirty="0"/>
              <a:t> </a:t>
            </a:r>
            <a:r>
              <a:rPr lang="en-ID" dirty="0" err="1"/>
              <a:t>sebagai</a:t>
            </a:r>
            <a:r>
              <a:rPr lang="en-ID" dirty="0"/>
              <a:t> "</a:t>
            </a:r>
            <a:r>
              <a:rPr lang="en-ID" dirty="0" err="1"/>
              <a:t>kotak</a:t>
            </a:r>
            <a:r>
              <a:rPr lang="en-ID" dirty="0"/>
              <a:t> </a:t>
            </a:r>
            <a:r>
              <a:rPr lang="en-ID" dirty="0" err="1"/>
              <a:t>hitam</a:t>
            </a:r>
            <a:r>
              <a:rPr lang="en-ID" dirty="0"/>
              <a:t>" (</a:t>
            </a:r>
            <a:r>
              <a:rPr lang="en-ID" i="1" dirty="0"/>
              <a:t>black</a:t>
            </a:r>
            <a:r>
              <a:rPr lang="en-ID" dirty="0"/>
              <a:t> </a:t>
            </a:r>
            <a:r>
              <a:rPr lang="en-ID" i="1" dirty="0"/>
              <a:t>box</a:t>
            </a:r>
            <a:r>
              <a:rPr lang="en-ID" dirty="0"/>
              <a:t>), </a:t>
            </a:r>
            <a:r>
              <a:rPr lang="en-ID" dirty="0" err="1"/>
              <a:t>sehingga</a:t>
            </a:r>
            <a:r>
              <a:rPr lang="en-ID" dirty="0"/>
              <a:t> </a:t>
            </a:r>
            <a:r>
              <a:rPr lang="en-ID" dirty="0" err="1"/>
              <a:t>tidak</a:t>
            </a:r>
            <a:r>
              <a:rPr lang="en-ID" dirty="0"/>
              <a:t> </a:t>
            </a:r>
            <a:r>
              <a:rPr lang="en-ID" dirty="0" err="1"/>
              <a:t>memiliki</a:t>
            </a:r>
            <a:r>
              <a:rPr lang="en-ID" dirty="0"/>
              <a:t> </a:t>
            </a:r>
            <a:r>
              <a:rPr lang="en-ID" dirty="0" err="1"/>
              <a:t>transparansi</a:t>
            </a:r>
            <a:r>
              <a:rPr lang="en-ID" dirty="0"/>
              <a:t> dan </a:t>
            </a:r>
            <a:r>
              <a:rPr lang="en-ID" dirty="0" err="1"/>
              <a:t>akuntabilitas</a:t>
            </a:r>
            <a:r>
              <a:rPr lang="en-ID" dirty="0"/>
              <a:t>.</a:t>
            </a:r>
            <a:endParaRPr lang="en-US" dirty="0"/>
          </a:p>
        </p:txBody>
      </p:sp>
      <p:sp>
        <p:nvSpPr>
          <p:cNvPr id="5" name="Text Placeholder 4">
            <a:extLst>
              <a:ext uri="{FF2B5EF4-FFF2-40B4-BE49-F238E27FC236}">
                <a16:creationId xmlns:a16="http://schemas.microsoft.com/office/drawing/2014/main" id="{A4A59DFC-7CFF-494D-8C86-6FE174974213}"/>
              </a:ext>
            </a:extLst>
          </p:cNvPr>
          <p:cNvSpPr>
            <a:spLocks noGrp="1"/>
          </p:cNvSpPr>
          <p:nvPr>
            <p:ph type="body" sz="quarter" idx="13"/>
          </p:nvPr>
        </p:nvSpPr>
        <p:spPr>
          <a:xfrm>
            <a:off x="6169027" y="1280160"/>
            <a:ext cx="5183187" cy="530352"/>
          </a:xfrm>
        </p:spPr>
        <p:txBody>
          <a:bodyPr anchor="t" anchorCtr="0">
            <a:normAutofit/>
          </a:bodyPr>
          <a:lstStyle/>
          <a:p>
            <a:r>
              <a:rPr lang="en-US" b="1" dirty="0"/>
              <a:t>Dataset</a:t>
            </a:r>
          </a:p>
        </p:txBody>
      </p:sp>
      <p:sp>
        <p:nvSpPr>
          <p:cNvPr id="6" name="Content Placeholder 5">
            <a:extLst>
              <a:ext uri="{FF2B5EF4-FFF2-40B4-BE49-F238E27FC236}">
                <a16:creationId xmlns:a16="http://schemas.microsoft.com/office/drawing/2014/main" id="{9397F57A-AEBE-465C-9EF7-E78B1CDEC7A3}"/>
              </a:ext>
            </a:extLst>
          </p:cNvPr>
          <p:cNvSpPr>
            <a:spLocks noGrp="1"/>
          </p:cNvSpPr>
          <p:nvPr>
            <p:ph sz="quarter" idx="4"/>
          </p:nvPr>
        </p:nvSpPr>
        <p:spPr>
          <a:xfrm>
            <a:off x="6172200" y="1828800"/>
            <a:ext cx="5183188" cy="3446463"/>
          </a:xfrm>
        </p:spPr>
        <p:txBody>
          <a:bodyPr>
            <a:normAutofit/>
          </a:bodyPr>
          <a:lstStyle/>
          <a:p>
            <a:pPr marL="228600" indent="0">
              <a:buNone/>
            </a:pPr>
            <a:r>
              <a:rPr lang="en-US" dirty="0" err="1"/>
              <a:t>Penelitian</a:t>
            </a:r>
            <a:r>
              <a:rPr lang="en-US" dirty="0"/>
              <a:t> </a:t>
            </a:r>
            <a:r>
              <a:rPr lang="en-US" dirty="0" err="1"/>
              <a:t>ini</a:t>
            </a:r>
            <a:r>
              <a:rPr lang="en-US" dirty="0"/>
              <a:t> </a:t>
            </a:r>
            <a:r>
              <a:rPr lang="en-US" dirty="0" err="1"/>
              <a:t>menggunakan</a:t>
            </a:r>
            <a:r>
              <a:rPr lang="en-US" dirty="0"/>
              <a:t> data </a:t>
            </a:r>
            <a:r>
              <a:rPr lang="en-US" dirty="0" err="1"/>
              <a:t>sekunder</a:t>
            </a:r>
            <a:r>
              <a:rPr lang="en-US" dirty="0"/>
              <a:t> yang </a:t>
            </a:r>
            <a:r>
              <a:rPr lang="en-US" dirty="0" err="1"/>
              <a:t>diperoleh</a:t>
            </a:r>
            <a:r>
              <a:rPr lang="en-US" dirty="0"/>
              <a:t> </a:t>
            </a:r>
            <a:r>
              <a:rPr lang="en-US" dirty="0" err="1"/>
              <a:t>dari</a:t>
            </a:r>
            <a:r>
              <a:rPr lang="en-US" dirty="0"/>
              <a:t> Kaggle. Dataset yang </a:t>
            </a:r>
            <a:r>
              <a:rPr lang="en-US" dirty="0" err="1"/>
              <a:t>digunakan</a:t>
            </a:r>
            <a:r>
              <a:rPr lang="en-US" dirty="0"/>
              <a:t> </a:t>
            </a:r>
            <a:r>
              <a:rPr lang="en-US" dirty="0" err="1"/>
              <a:t>adalah</a:t>
            </a:r>
            <a:r>
              <a:rPr lang="en-US" dirty="0"/>
              <a:t> dataset “AI vs Human Content Detection” yang </a:t>
            </a:r>
            <a:r>
              <a:rPr lang="en-US" dirty="0" err="1"/>
              <a:t>dikurasi</a:t>
            </a:r>
            <a:r>
              <a:rPr lang="en-US" dirty="0"/>
              <a:t> oleh Pratyush Puri. </a:t>
            </a:r>
          </a:p>
        </p:txBody>
      </p:sp>
      <p:sp>
        <p:nvSpPr>
          <p:cNvPr id="7" name="Date Placeholder 6">
            <a:extLst>
              <a:ext uri="{FF2B5EF4-FFF2-40B4-BE49-F238E27FC236}">
                <a16:creationId xmlns:a16="http://schemas.microsoft.com/office/drawing/2014/main" id="{A7FD409D-82CA-4A05-9EF1-71EEFF9420DE}"/>
              </a:ext>
            </a:extLst>
          </p:cNvPr>
          <p:cNvSpPr>
            <a:spLocks noGrp="1"/>
          </p:cNvSpPr>
          <p:nvPr>
            <p:ph type="dt" sz="half" idx="10"/>
          </p:nvPr>
        </p:nvSpPr>
        <p:spPr>
          <a:xfrm>
            <a:off x="838200" y="6429375"/>
            <a:ext cx="2743200" cy="365125"/>
          </a:xfrm>
        </p:spPr>
        <p:txBody>
          <a:bodyPr/>
          <a:lstStyle/>
          <a:p>
            <a:r>
              <a:rPr lang="en-US" dirty="0"/>
              <a:t>20/10/2025</a:t>
            </a:r>
          </a:p>
        </p:txBody>
      </p:sp>
      <p:sp>
        <p:nvSpPr>
          <p:cNvPr id="8" name="Footer Placeholder 7">
            <a:extLst>
              <a:ext uri="{FF2B5EF4-FFF2-40B4-BE49-F238E27FC236}">
                <a16:creationId xmlns:a16="http://schemas.microsoft.com/office/drawing/2014/main" id="{CDD187DA-D1E6-4203-8426-B028CDCA5BAF}"/>
              </a:ext>
            </a:extLst>
          </p:cNvPr>
          <p:cNvSpPr>
            <a:spLocks noGrp="1"/>
          </p:cNvSpPr>
          <p:nvPr>
            <p:ph type="ftr" sz="quarter" idx="11"/>
          </p:nvPr>
        </p:nvSpPr>
        <p:spPr>
          <a:xfrm>
            <a:off x="4038600" y="6429375"/>
            <a:ext cx="4114800" cy="365125"/>
          </a:xfrm>
        </p:spPr>
        <p:txBody>
          <a:bodyPr/>
          <a:lstStyle/>
          <a:p>
            <a:r>
              <a:rPr lang="en-US"/>
              <a:t>PROPOSAL PENELITIAN</a:t>
            </a:r>
          </a:p>
        </p:txBody>
      </p:sp>
      <p:sp>
        <p:nvSpPr>
          <p:cNvPr id="10" name="Slide Number Placeholder 9">
            <a:extLst>
              <a:ext uri="{FF2B5EF4-FFF2-40B4-BE49-F238E27FC236}">
                <a16:creationId xmlns:a16="http://schemas.microsoft.com/office/drawing/2014/main" id="{ABE8BC38-5FD6-1998-BE81-92319D1E2D5B}"/>
              </a:ext>
            </a:extLst>
          </p:cNvPr>
          <p:cNvSpPr>
            <a:spLocks noGrp="1"/>
          </p:cNvSpPr>
          <p:nvPr>
            <p:ph type="sldNum" sz="quarter" idx="12"/>
          </p:nvPr>
        </p:nvSpPr>
        <p:spPr/>
        <p:txBody>
          <a:bodyPr/>
          <a:lstStyle/>
          <a:p>
            <a:fld id="{28844951-7827-47D4-8276-7DDE1FA7D85A}" type="slidenum">
              <a:rPr lang="en-US" smtClean="0"/>
              <a:t>8</a:t>
            </a:fld>
            <a:endParaRPr lang="en-US"/>
          </a:p>
        </p:txBody>
      </p:sp>
    </p:spTree>
    <p:extLst>
      <p:ext uri="{BB962C8B-B14F-4D97-AF65-F5344CB8AC3E}">
        <p14:creationId xmlns:p14="http://schemas.microsoft.com/office/powerpoint/2010/main" val="1448471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1976816-AF40-7148-32A7-4FC6BBC834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FD67B3-2028-8CEE-514C-55F206F6315A}"/>
              </a:ext>
            </a:extLst>
          </p:cNvPr>
          <p:cNvSpPr>
            <a:spLocks noGrp="1"/>
          </p:cNvSpPr>
          <p:nvPr>
            <p:ph type="title"/>
          </p:nvPr>
        </p:nvSpPr>
        <p:spPr>
          <a:xfrm>
            <a:off x="838200" y="507017"/>
            <a:ext cx="10515600" cy="651224"/>
          </a:xfrm>
        </p:spPr>
        <p:txBody>
          <a:bodyPr>
            <a:normAutofit fontScale="90000"/>
          </a:bodyPr>
          <a:lstStyle/>
          <a:p>
            <a:r>
              <a:rPr lang="en-US" sz="4400" dirty="0" err="1"/>
              <a:t>Metodologi</a:t>
            </a:r>
            <a:r>
              <a:rPr lang="en-US" sz="4400" dirty="0"/>
              <a:t> </a:t>
            </a:r>
            <a:r>
              <a:rPr lang="en-US" sz="4400" dirty="0" err="1"/>
              <a:t>Penelitian</a:t>
            </a:r>
            <a:endParaRPr lang="en-US" sz="4400" dirty="0"/>
          </a:p>
        </p:txBody>
      </p:sp>
      <p:sp>
        <p:nvSpPr>
          <p:cNvPr id="3" name="Text Placeholder 2">
            <a:extLst>
              <a:ext uri="{FF2B5EF4-FFF2-40B4-BE49-F238E27FC236}">
                <a16:creationId xmlns:a16="http://schemas.microsoft.com/office/drawing/2014/main" id="{8C67D779-B612-4106-8DA0-9F0FEB76FEA9}"/>
              </a:ext>
            </a:extLst>
          </p:cNvPr>
          <p:cNvSpPr>
            <a:spLocks noGrp="1"/>
          </p:cNvSpPr>
          <p:nvPr>
            <p:ph type="body" idx="1"/>
          </p:nvPr>
        </p:nvSpPr>
        <p:spPr>
          <a:xfrm>
            <a:off x="838200" y="3482958"/>
            <a:ext cx="5157787" cy="530352"/>
          </a:xfrm>
        </p:spPr>
        <p:txBody>
          <a:bodyPr anchor="t" anchorCtr="0">
            <a:normAutofit/>
          </a:bodyPr>
          <a:lstStyle/>
          <a:p>
            <a:r>
              <a:rPr lang="en-US" b="1" dirty="0" err="1"/>
              <a:t>Perancangan</a:t>
            </a:r>
            <a:r>
              <a:rPr lang="en-US" b="1" dirty="0"/>
              <a:t> </a:t>
            </a:r>
            <a:r>
              <a:rPr lang="en-US" b="1" dirty="0" err="1"/>
              <a:t>Sistem</a:t>
            </a:r>
            <a:r>
              <a:rPr lang="en-US" b="1" dirty="0"/>
              <a:t>:</a:t>
            </a:r>
          </a:p>
        </p:txBody>
      </p:sp>
      <p:sp>
        <p:nvSpPr>
          <p:cNvPr id="5" name="Text Placeholder 4">
            <a:extLst>
              <a:ext uri="{FF2B5EF4-FFF2-40B4-BE49-F238E27FC236}">
                <a16:creationId xmlns:a16="http://schemas.microsoft.com/office/drawing/2014/main" id="{F87C73C6-ECDD-BFEF-FC3E-6151F12DA7F9}"/>
              </a:ext>
            </a:extLst>
          </p:cNvPr>
          <p:cNvSpPr>
            <a:spLocks noGrp="1"/>
          </p:cNvSpPr>
          <p:nvPr>
            <p:ph type="body" sz="quarter" idx="13"/>
          </p:nvPr>
        </p:nvSpPr>
        <p:spPr>
          <a:xfrm>
            <a:off x="5843907" y="3482958"/>
            <a:ext cx="5183187" cy="530352"/>
          </a:xfrm>
        </p:spPr>
        <p:txBody>
          <a:bodyPr anchor="t" anchorCtr="0">
            <a:normAutofit/>
          </a:bodyPr>
          <a:lstStyle/>
          <a:p>
            <a:r>
              <a:rPr lang="en-US" b="1" dirty="0" err="1"/>
              <a:t>Evaluasi</a:t>
            </a:r>
            <a:r>
              <a:rPr lang="en-US" b="1" dirty="0"/>
              <a:t> dan </a:t>
            </a:r>
            <a:r>
              <a:rPr lang="en-US" b="1" dirty="0" err="1"/>
              <a:t>Analisis</a:t>
            </a:r>
            <a:r>
              <a:rPr lang="en-US" b="1" dirty="0"/>
              <a:t>:</a:t>
            </a:r>
          </a:p>
        </p:txBody>
      </p:sp>
      <p:sp>
        <p:nvSpPr>
          <p:cNvPr id="7" name="Date Placeholder 6">
            <a:extLst>
              <a:ext uri="{FF2B5EF4-FFF2-40B4-BE49-F238E27FC236}">
                <a16:creationId xmlns:a16="http://schemas.microsoft.com/office/drawing/2014/main" id="{F8A61416-F11B-828F-E04C-F7F6E7C585D5}"/>
              </a:ext>
            </a:extLst>
          </p:cNvPr>
          <p:cNvSpPr>
            <a:spLocks noGrp="1"/>
          </p:cNvSpPr>
          <p:nvPr>
            <p:ph type="dt" sz="half" idx="10"/>
          </p:nvPr>
        </p:nvSpPr>
        <p:spPr>
          <a:xfrm>
            <a:off x="838200" y="6429375"/>
            <a:ext cx="2743200" cy="365125"/>
          </a:xfrm>
        </p:spPr>
        <p:txBody>
          <a:bodyPr/>
          <a:lstStyle/>
          <a:p>
            <a:r>
              <a:rPr lang="en-US" dirty="0"/>
              <a:t>20/10/2025</a:t>
            </a:r>
          </a:p>
        </p:txBody>
      </p:sp>
      <p:sp>
        <p:nvSpPr>
          <p:cNvPr id="8" name="Footer Placeholder 7">
            <a:extLst>
              <a:ext uri="{FF2B5EF4-FFF2-40B4-BE49-F238E27FC236}">
                <a16:creationId xmlns:a16="http://schemas.microsoft.com/office/drawing/2014/main" id="{1A4A8965-E2FC-984D-58D2-9CB8DB4CE18E}"/>
              </a:ext>
            </a:extLst>
          </p:cNvPr>
          <p:cNvSpPr>
            <a:spLocks noGrp="1"/>
          </p:cNvSpPr>
          <p:nvPr>
            <p:ph type="ftr" sz="quarter" idx="11"/>
          </p:nvPr>
        </p:nvSpPr>
        <p:spPr>
          <a:xfrm>
            <a:off x="4038600" y="6429375"/>
            <a:ext cx="4114800" cy="365125"/>
          </a:xfrm>
        </p:spPr>
        <p:txBody>
          <a:bodyPr/>
          <a:lstStyle/>
          <a:p>
            <a:r>
              <a:rPr lang="en-US"/>
              <a:t>PROPOSAL PENELITIAN</a:t>
            </a:r>
          </a:p>
        </p:txBody>
      </p:sp>
      <p:sp>
        <p:nvSpPr>
          <p:cNvPr id="10" name="Slide Number Placeholder 9">
            <a:extLst>
              <a:ext uri="{FF2B5EF4-FFF2-40B4-BE49-F238E27FC236}">
                <a16:creationId xmlns:a16="http://schemas.microsoft.com/office/drawing/2014/main" id="{522537BC-673C-3A49-8407-1FA651915241}"/>
              </a:ext>
            </a:extLst>
          </p:cNvPr>
          <p:cNvSpPr>
            <a:spLocks noGrp="1"/>
          </p:cNvSpPr>
          <p:nvPr>
            <p:ph type="sldNum" sz="quarter" idx="12"/>
          </p:nvPr>
        </p:nvSpPr>
        <p:spPr/>
        <p:txBody>
          <a:bodyPr/>
          <a:lstStyle/>
          <a:p>
            <a:fld id="{28844951-7827-47D4-8276-7DDE1FA7D85A}" type="slidenum">
              <a:rPr lang="en-US" smtClean="0"/>
              <a:t>9</a:t>
            </a:fld>
            <a:endParaRPr lang="en-US"/>
          </a:p>
        </p:txBody>
      </p:sp>
      <p:sp>
        <p:nvSpPr>
          <p:cNvPr id="12" name="Rectangle 2">
            <a:extLst>
              <a:ext uri="{FF2B5EF4-FFF2-40B4-BE49-F238E27FC236}">
                <a16:creationId xmlns:a16="http://schemas.microsoft.com/office/drawing/2014/main" id="{44CC5B94-31A6-2E82-DBC8-07C7A6D88A19}"/>
              </a:ext>
            </a:extLst>
          </p:cNvPr>
          <p:cNvSpPr>
            <a:spLocks noChangeArrowheads="1"/>
          </p:cNvSpPr>
          <p:nvPr/>
        </p:nvSpPr>
        <p:spPr bwMode="auto">
          <a:xfrm>
            <a:off x="5067299" y="184467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D"/>
          </a:p>
        </p:txBody>
      </p:sp>
      <p:graphicFrame>
        <p:nvGraphicFramePr>
          <p:cNvPr id="13" name="Object 12">
            <a:extLst>
              <a:ext uri="{FF2B5EF4-FFF2-40B4-BE49-F238E27FC236}">
                <a16:creationId xmlns:a16="http://schemas.microsoft.com/office/drawing/2014/main" id="{47A6D4F3-4D45-D62D-8DF2-C5771BB5F2A4}"/>
              </a:ext>
            </a:extLst>
          </p:cNvPr>
          <p:cNvGraphicFramePr>
            <a:graphicFrameLocks noChangeAspect="1"/>
          </p:cNvGraphicFramePr>
          <p:nvPr>
            <p:extLst>
              <p:ext uri="{D42A27DB-BD31-4B8C-83A1-F6EECF244321}">
                <p14:modId xmlns:p14="http://schemas.microsoft.com/office/powerpoint/2010/main" val="361275484"/>
              </p:ext>
            </p:extLst>
          </p:nvPr>
        </p:nvGraphicFramePr>
        <p:xfrm>
          <a:off x="4143182" y="1158241"/>
          <a:ext cx="1487298" cy="5088126"/>
        </p:xfrm>
        <a:graphic>
          <a:graphicData uri="http://schemas.openxmlformats.org/presentationml/2006/ole">
            <mc:AlternateContent xmlns:mc="http://schemas.openxmlformats.org/markup-compatibility/2006">
              <mc:Choice xmlns:v="urn:schemas-microsoft-com:vml" Requires="v">
                <p:oleObj name="Visio" r:id="rId2" imgW="2857899" imgH="9761535" progId="Visio.Drawing.15">
                  <p:embed/>
                </p:oleObj>
              </mc:Choice>
              <mc:Fallback>
                <p:oleObj name="Visio" r:id="rId2" imgW="2857899" imgH="9761535" progId="Visio.Drawing.15">
                  <p:embed/>
                  <p:pic>
                    <p:nvPicPr>
                      <p:cNvPr id="0" name="Object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43182" y="1158241"/>
                        <a:ext cx="1487298" cy="5088126"/>
                      </a:xfrm>
                      <a:prstGeom prst="rect">
                        <a:avLst/>
                      </a:prstGeom>
                      <a:noFill/>
                    </p:spPr>
                  </p:pic>
                </p:oleObj>
              </mc:Fallback>
            </mc:AlternateContent>
          </a:graphicData>
        </a:graphic>
      </p:graphicFrame>
      <p:sp>
        <p:nvSpPr>
          <p:cNvPr id="16" name="Rectangle 4">
            <a:extLst>
              <a:ext uri="{FF2B5EF4-FFF2-40B4-BE49-F238E27FC236}">
                <a16:creationId xmlns:a16="http://schemas.microsoft.com/office/drawing/2014/main" id="{386D2FA4-EF2C-C8EA-850F-68D7DBE4BE74}"/>
              </a:ext>
            </a:extLst>
          </p:cNvPr>
          <p:cNvSpPr>
            <a:spLocks noChangeArrowheads="1"/>
          </p:cNvSpPr>
          <p:nvPr/>
        </p:nvSpPr>
        <p:spPr bwMode="auto">
          <a:xfrm>
            <a:off x="7810499" y="191608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D"/>
          </a:p>
        </p:txBody>
      </p:sp>
      <p:graphicFrame>
        <p:nvGraphicFramePr>
          <p:cNvPr id="17" name="Object 16">
            <a:extLst>
              <a:ext uri="{FF2B5EF4-FFF2-40B4-BE49-F238E27FC236}">
                <a16:creationId xmlns:a16="http://schemas.microsoft.com/office/drawing/2014/main" id="{16E1EF87-C49E-843C-C289-557BC4EC7272}"/>
              </a:ext>
            </a:extLst>
          </p:cNvPr>
          <p:cNvGraphicFramePr>
            <a:graphicFrameLocks noChangeAspect="1"/>
          </p:cNvGraphicFramePr>
          <p:nvPr>
            <p:extLst>
              <p:ext uri="{D42A27DB-BD31-4B8C-83A1-F6EECF244321}">
                <p14:modId xmlns:p14="http://schemas.microsoft.com/office/powerpoint/2010/main" val="103087269"/>
              </p:ext>
            </p:extLst>
          </p:nvPr>
        </p:nvGraphicFramePr>
        <p:xfrm>
          <a:off x="9702800" y="988662"/>
          <a:ext cx="976674" cy="5171287"/>
        </p:xfrm>
        <a:graphic>
          <a:graphicData uri="http://schemas.openxmlformats.org/presentationml/2006/ole">
            <mc:AlternateContent xmlns:mc="http://schemas.openxmlformats.org/markup-compatibility/2006">
              <mc:Choice xmlns:v="urn:schemas-microsoft-com:vml" Requires="v">
                <p:oleObj name="Visio" r:id="rId4" imgW="1524118" imgH="8069738" progId="Visio.Drawing.15">
                  <p:embed/>
                </p:oleObj>
              </mc:Choice>
              <mc:Fallback>
                <p:oleObj name="Visio" r:id="rId4" imgW="1524118" imgH="8069738" progId="Visio.Drawing.15">
                  <p:embed/>
                  <p:pic>
                    <p:nvPicPr>
                      <p:cNvPr id="0"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800" y="988662"/>
                        <a:ext cx="976674" cy="5171287"/>
                      </a:xfrm>
                      <a:prstGeom prst="rect">
                        <a:avLst/>
                      </a:prstGeom>
                      <a:noFill/>
                    </p:spPr>
                  </p:pic>
                </p:oleObj>
              </mc:Fallback>
            </mc:AlternateContent>
          </a:graphicData>
        </a:graphic>
      </p:graphicFrame>
    </p:spTree>
    <p:extLst>
      <p:ext uri="{BB962C8B-B14F-4D97-AF65-F5344CB8AC3E}">
        <p14:creationId xmlns:p14="http://schemas.microsoft.com/office/powerpoint/2010/main" val="63953323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LUCID-SOURCE" val="DZa1BCO6tRXl"/>
  <p:tag name="LUCID-DOCUMENT" val="983bce14-e9a7-4058-aecc-d132d29277dd"/>
  <p:tag name="LUCID-UPDATE-TIME" val="1760916420571"/>
</p:tagLst>
</file>

<file path=ppt/theme/theme1.xml><?xml version="1.0" encoding="utf-8"?>
<a:theme xmlns:a="http://schemas.openxmlformats.org/drawingml/2006/main" name="LuminousVTI">
  <a:themeElements>
    <a:clrScheme name="Custom 54">
      <a:dk1>
        <a:sysClr val="windowText" lastClr="000000"/>
      </a:dk1>
      <a:lt1>
        <a:sysClr val="window" lastClr="FFFFFF"/>
      </a:lt1>
      <a:dk2>
        <a:srgbClr val="201449"/>
      </a:dk2>
      <a:lt2>
        <a:srgbClr val="EEEEEE"/>
      </a:lt2>
      <a:accent1>
        <a:srgbClr val="F900A0"/>
      </a:accent1>
      <a:accent2>
        <a:srgbClr val="4D4EE6"/>
      </a:accent2>
      <a:accent3>
        <a:srgbClr val="454B78"/>
      </a:accent3>
      <a:accent4>
        <a:srgbClr val="A3A3C1"/>
      </a:accent4>
      <a:accent5>
        <a:srgbClr val="7162FE"/>
      </a:accent5>
      <a:accent6>
        <a:srgbClr val="1EBE9B"/>
      </a:accent6>
      <a:hlink>
        <a:srgbClr val="F900A0"/>
      </a:hlink>
      <a:folHlink>
        <a:srgbClr val="8477FE"/>
      </a:folHlink>
    </a:clrScheme>
    <a:fontScheme name="Custom 51">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minousVTI" id="{3EBF12FF-FD44-415B-AB75-5B4F7E5C3AC4}" vid="{521B7FAE-6A8D-4468-B79A-0706294A0D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6052644-F409-493B-8E91-969D43897F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AAFE2A1-77F8-441E-9B9F-DD61C354F4FE}">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5CF4B188-9E41-4609-81DC-EA2587D009A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Luminous design</Template>
  <TotalTime>1791</TotalTime>
  <Words>479</Words>
  <Application>Microsoft Office PowerPoint</Application>
  <PresentationFormat>Widescreen</PresentationFormat>
  <Paragraphs>65</Paragraphs>
  <Slides>10</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8" baseType="lpstr">
      <vt:lpstr>Arial</vt:lpstr>
      <vt:lpstr>Avenir Next LT Pro</vt:lpstr>
      <vt:lpstr>Calibri</vt:lpstr>
      <vt:lpstr>Cambria</vt:lpstr>
      <vt:lpstr>Sabon Next LT</vt:lpstr>
      <vt:lpstr>Wingdings</vt:lpstr>
      <vt:lpstr>LuminousVTI</vt:lpstr>
      <vt:lpstr>Visio</vt:lpstr>
      <vt:lpstr>Identifikasi Marka Linguistik Pembeda Teks Generatif AI dan Teks Manusia Menggunakan SHAP (SHapley Additive exPlanations)</vt:lpstr>
      <vt:lpstr>Agenda</vt:lpstr>
      <vt:lpstr>Pendahuluan</vt:lpstr>
      <vt:lpstr>Latar Belakang Masalah</vt:lpstr>
      <vt:lpstr>Rumusan Masalah</vt:lpstr>
      <vt:lpstr>Research Gap</vt:lpstr>
      <vt:lpstr>PowerPoint Presentation</vt:lpstr>
      <vt:lpstr>Metodologi Penelitian</vt:lpstr>
      <vt:lpstr>Metodologi Penelitian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Hidayat Nurwahid</dc:creator>
  <cp:lastModifiedBy>Hidayat Nurwahid</cp:lastModifiedBy>
  <cp:revision>5</cp:revision>
  <dcterms:created xsi:type="dcterms:W3CDTF">2025-10-12T18:28:31Z</dcterms:created>
  <dcterms:modified xsi:type="dcterms:W3CDTF">2025-10-20T03:48:53Z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